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38" Type="http://schemas.openxmlformats.org/officeDocument/2006/relationships/slide" Target="slides/slide136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144" Type="http://schemas.openxmlformats.org/officeDocument/2006/relationships/slide" Target="slides/slide142.xml"/><Relationship Id="rId14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slide" Target="slides/slide132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presProps" Target="presProps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137" Type="http://schemas.openxmlformats.org/officeDocument/2006/relationships/slide" Target="slides/slide13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5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A7477E-CD40-4270-A05E-7E71ED76CF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215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75542-7085-45BC-B1B2-B9D602107A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01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1871-9AE8-4CB7-94A4-F3DA360FF1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870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98A55-A3C1-45CC-B4D7-CBE03D2D67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79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83F06-CEB7-45D6-8943-AE0B392F98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430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03275-4063-4FC9-81D0-021B4E2C14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558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E4A4-BD68-47AD-9E4F-1AB78C45B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6438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685BA-E316-4B14-BABB-88F9996259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2421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BE84B-6234-4300-A261-B42A9EDD6F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81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BE20-34F0-4FF2-9BBB-3B6E6CEE3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3253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7F7B1-2BBB-4854-84CD-2C9436ABBA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413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FBE3-1EA1-4ADE-90E0-9CEB7F25E2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600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F89D3-A7D2-40D9-8BAA-929EF22090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698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6C636-AA2D-4FC5-841E-A430EFE856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1582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8167-D085-4940-A9DD-492DEF52E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630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EF91-09E0-4C1E-B327-74AA4BFCE8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30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18E5B-FAF0-4006-B725-EA716B45A9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880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144F-B284-4D21-B116-B2D1340CB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18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272F-0AFE-4CBB-BDEE-0610C35D4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52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4A6DE-1F34-404E-B5D6-51C7625922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144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6835-96E7-4AAC-890C-11C5637D2E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721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0AA8-2ED7-4720-B181-BF000304A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712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44D7-9451-4A37-8D78-C3D6FD8ED2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447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12"/>
              <a:ext cx="5757" cy="3272"/>
            </a:xfrm>
            <a:custGeom>
              <a:avLst/>
              <a:gdLst>
                <a:gd name="T0" fmla="*/ 3202 w 5740"/>
                <a:gd name="T1" fmla="*/ 1815 h 3273"/>
                <a:gd name="T2" fmla="*/ 0 w 5740"/>
                <a:gd name="T3" fmla="*/ 0 h 3273"/>
                <a:gd name="T4" fmla="*/ 0 w 5740"/>
                <a:gd name="T5" fmla="*/ 522 h 3273"/>
                <a:gd name="T6" fmla="*/ 3046 w 5740"/>
                <a:gd name="T7" fmla="*/ 1977 h 3273"/>
                <a:gd name="T8" fmla="*/ 5757 w 5740"/>
                <a:gd name="T9" fmla="*/ 3272 h 3273"/>
                <a:gd name="T10" fmla="*/ 5757 w 5740"/>
                <a:gd name="T11" fmla="*/ 3266 h 3273"/>
                <a:gd name="T12" fmla="*/ 3202 w 5740"/>
                <a:gd name="T13" fmla="*/ 1815 h 3273"/>
                <a:gd name="T14" fmla="*/ 3202 w 5740"/>
                <a:gd name="T15" fmla="*/ 1815 h 32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149" y="0"/>
              <a:ext cx="5608" cy="3242"/>
            </a:xfrm>
            <a:custGeom>
              <a:avLst/>
              <a:gdLst>
                <a:gd name="T0" fmla="*/ 3173 w 5591"/>
                <a:gd name="T1" fmla="*/ 1713 h 3243"/>
                <a:gd name="T2" fmla="*/ 432 w 5591"/>
                <a:gd name="T3" fmla="*/ 0 h 3243"/>
                <a:gd name="T4" fmla="*/ 0 w 5591"/>
                <a:gd name="T5" fmla="*/ 0 h 3243"/>
                <a:gd name="T6" fmla="*/ 3095 w 5591"/>
                <a:gd name="T7" fmla="*/ 1785 h 3243"/>
                <a:gd name="T8" fmla="*/ 5608 w 5591"/>
                <a:gd name="T9" fmla="*/ 3242 h 3243"/>
                <a:gd name="T10" fmla="*/ 5608 w 5591"/>
                <a:gd name="T11" fmla="*/ 3236 h 3243"/>
                <a:gd name="T12" fmla="*/ 3173 w 5591"/>
                <a:gd name="T13" fmla="*/ 1713 h 3243"/>
                <a:gd name="T14" fmla="*/ 3173 w 5591"/>
                <a:gd name="T15" fmla="*/ 1713 h 32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0" y="3433"/>
              <a:ext cx="4037" cy="190"/>
            </a:xfrm>
            <a:custGeom>
              <a:avLst/>
              <a:gdLst>
                <a:gd name="T0" fmla="*/ 0 w 4042"/>
                <a:gd name="T1" fmla="*/ 154 h 192"/>
                <a:gd name="T2" fmla="*/ 4037 w 4042"/>
                <a:gd name="T3" fmla="*/ 190 h 192"/>
                <a:gd name="T4" fmla="*/ 4037 w 4042"/>
                <a:gd name="T5" fmla="*/ 143 h 192"/>
                <a:gd name="T6" fmla="*/ 0 w 4042"/>
                <a:gd name="T7" fmla="*/ 0 h 192"/>
                <a:gd name="T8" fmla="*/ 0 w 4042"/>
                <a:gd name="T9" fmla="*/ 154 h 192"/>
                <a:gd name="T10" fmla="*/ 0 w 4042"/>
                <a:gd name="T11" fmla="*/ 154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rgbClr val="000061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4038" y="3577"/>
              <a:ext cx="1719" cy="64"/>
            </a:xfrm>
            <a:custGeom>
              <a:avLst/>
              <a:gdLst>
                <a:gd name="T0" fmla="*/ 1719 w 1722"/>
                <a:gd name="T1" fmla="*/ 64 h 66"/>
                <a:gd name="T2" fmla="*/ 1719 w 1722"/>
                <a:gd name="T3" fmla="*/ 58 h 66"/>
                <a:gd name="T4" fmla="*/ 0 w 1722"/>
                <a:gd name="T5" fmla="*/ 0 h 66"/>
                <a:gd name="T6" fmla="*/ 0 w 1722"/>
                <a:gd name="T7" fmla="*/ 47 h 66"/>
                <a:gd name="T8" fmla="*/ 1719 w 1722"/>
                <a:gd name="T9" fmla="*/ 64 h 66"/>
                <a:gd name="T10" fmla="*/ 1719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auto">
            <a:xfrm>
              <a:off x="0" y="3726"/>
              <a:ext cx="4783" cy="328"/>
            </a:xfrm>
            <a:custGeom>
              <a:avLst/>
              <a:gdLst>
                <a:gd name="T0" fmla="*/ 0 w 4789"/>
                <a:gd name="T1" fmla="*/ 328 h 329"/>
                <a:gd name="T2" fmla="*/ 4783 w 4789"/>
                <a:gd name="T3" fmla="*/ 77 h 329"/>
                <a:gd name="T4" fmla="*/ 4783 w 4789"/>
                <a:gd name="T5" fmla="*/ 0 h 329"/>
                <a:gd name="T6" fmla="*/ 0 w 4789"/>
                <a:gd name="T7" fmla="*/ 107 h 329"/>
                <a:gd name="T8" fmla="*/ 0 w 4789"/>
                <a:gd name="T9" fmla="*/ 328 h 329"/>
                <a:gd name="T10" fmla="*/ 0 w 4789"/>
                <a:gd name="T11" fmla="*/ 328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auto">
            <a:xfrm>
              <a:off x="4784" y="3702"/>
              <a:ext cx="973" cy="100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0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auto">
            <a:xfrm>
              <a:off x="3619" y="3815"/>
              <a:ext cx="2138" cy="197"/>
            </a:xfrm>
            <a:custGeom>
              <a:avLst/>
              <a:gdLst>
                <a:gd name="T0" fmla="*/ 2138 w 2141"/>
                <a:gd name="T1" fmla="*/ 0 h 198"/>
                <a:gd name="T2" fmla="*/ 0 w 2141"/>
                <a:gd name="T3" fmla="*/ 155 h 198"/>
                <a:gd name="T4" fmla="*/ 0 w 2141"/>
                <a:gd name="T5" fmla="*/ 197 h 198"/>
                <a:gd name="T6" fmla="*/ 2138 w 2141"/>
                <a:gd name="T7" fmla="*/ 0 h 198"/>
                <a:gd name="T8" fmla="*/ 2138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auto">
            <a:xfrm>
              <a:off x="0" y="3971"/>
              <a:ext cx="3618" cy="347"/>
            </a:xfrm>
            <a:custGeom>
              <a:avLst/>
              <a:gdLst>
                <a:gd name="T0" fmla="*/ 0 w 3623"/>
                <a:gd name="T1" fmla="*/ 347 h 348"/>
                <a:gd name="T2" fmla="*/ 311 w 3623"/>
                <a:gd name="T3" fmla="*/ 347 h 348"/>
                <a:gd name="T4" fmla="*/ 3618 w 3623"/>
                <a:gd name="T5" fmla="*/ 42 h 348"/>
                <a:gd name="T6" fmla="*/ 3618 w 3623"/>
                <a:gd name="T7" fmla="*/ 0 h 348"/>
                <a:gd name="T8" fmla="*/ 0 w 3623"/>
                <a:gd name="T9" fmla="*/ 263 h 348"/>
                <a:gd name="T10" fmla="*/ 0 w 3623"/>
                <a:gd name="T11" fmla="*/ 347 h 348"/>
                <a:gd name="T12" fmla="*/ 0 w 3623"/>
                <a:gd name="T13" fmla="*/ 347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auto">
            <a:xfrm>
              <a:off x="2097" y="4043"/>
              <a:ext cx="2513" cy="275"/>
            </a:xfrm>
            <a:custGeom>
              <a:avLst/>
              <a:gdLst>
                <a:gd name="T0" fmla="*/ 2179 w 2517"/>
                <a:gd name="T1" fmla="*/ 275 h 276"/>
                <a:gd name="T2" fmla="*/ 2513 w 2517"/>
                <a:gd name="T3" fmla="*/ 203 h 276"/>
                <a:gd name="T4" fmla="*/ 2256 w 2517"/>
                <a:gd name="T5" fmla="*/ 0 h 276"/>
                <a:gd name="T6" fmla="*/ 0 w 2517"/>
                <a:gd name="T7" fmla="*/ 275 h 276"/>
                <a:gd name="T8" fmla="*/ 2179 w 2517"/>
                <a:gd name="T9" fmla="*/ 275 h 276"/>
                <a:gd name="T10" fmla="*/ 2179 w 2517"/>
                <a:gd name="T11" fmla="*/ 275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auto">
            <a:xfrm>
              <a:off x="4354" y="3869"/>
              <a:ext cx="1403" cy="377"/>
            </a:xfrm>
            <a:custGeom>
              <a:avLst/>
              <a:gdLst>
                <a:gd name="T0" fmla="*/ 1403 w 1405"/>
                <a:gd name="T1" fmla="*/ 126 h 378"/>
                <a:gd name="T2" fmla="*/ 1403 w 1405"/>
                <a:gd name="T3" fmla="*/ 0 h 378"/>
                <a:gd name="T4" fmla="*/ 0 w 1405"/>
                <a:gd name="T5" fmla="*/ 174 h 378"/>
                <a:gd name="T6" fmla="*/ 257 w 1405"/>
                <a:gd name="T7" fmla="*/ 377 h 378"/>
                <a:gd name="T8" fmla="*/ 1403 w 1405"/>
                <a:gd name="T9" fmla="*/ 126 h 378"/>
                <a:gd name="T10" fmla="*/ 1403 w 1405"/>
                <a:gd name="T11" fmla="*/ 12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08089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auto">
            <a:xfrm>
              <a:off x="5030" y="3151"/>
              <a:ext cx="727" cy="239"/>
            </a:xfrm>
            <a:custGeom>
              <a:avLst/>
              <a:gdLst>
                <a:gd name="T0" fmla="*/ 727 w 729"/>
                <a:gd name="T1" fmla="*/ 239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39 h 240"/>
                <a:gd name="T8" fmla="*/ 727 w 729"/>
                <a:gd name="T9" fmla="*/ 23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3" name="Freeform 14"/>
            <p:cNvSpPr>
              <a:spLocks/>
            </p:cNvSpPr>
            <p:nvPr/>
          </p:nvSpPr>
          <p:spPr bwMode="auto">
            <a:xfrm>
              <a:off x="0" y="1486"/>
              <a:ext cx="5029" cy="1670"/>
            </a:xfrm>
            <a:custGeom>
              <a:avLst/>
              <a:gdLst>
                <a:gd name="T0" fmla="*/ 0 w 5035"/>
                <a:gd name="T1" fmla="*/ 72 h 1672"/>
                <a:gd name="T2" fmla="*/ 5029 w 5035"/>
                <a:gd name="T3" fmla="*/ 1670 h 1672"/>
                <a:gd name="T4" fmla="*/ 5029 w 5035"/>
                <a:gd name="T5" fmla="*/ 1664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auto">
            <a:xfrm>
              <a:off x="5030" y="3049"/>
              <a:ext cx="727" cy="317"/>
            </a:xfrm>
            <a:custGeom>
              <a:avLst/>
              <a:gdLst>
                <a:gd name="T0" fmla="*/ 727 w 729"/>
                <a:gd name="T1" fmla="*/ 317 h 318"/>
                <a:gd name="T2" fmla="*/ 727 w 729"/>
                <a:gd name="T3" fmla="*/ 311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7 h 318"/>
                <a:gd name="T10" fmla="*/ 727 w 729"/>
                <a:gd name="T11" fmla="*/ 317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auto">
            <a:xfrm>
              <a:off x="0" y="916"/>
              <a:ext cx="5029" cy="2186"/>
            </a:xfrm>
            <a:custGeom>
              <a:avLst/>
              <a:gdLst>
                <a:gd name="T0" fmla="*/ 0 w 5035"/>
                <a:gd name="T1" fmla="*/ 396 h 2188"/>
                <a:gd name="T2" fmla="*/ 5029 w 5035"/>
                <a:gd name="T3" fmla="*/ 2186 h 2188"/>
                <a:gd name="T4" fmla="*/ 5029 w 5035"/>
                <a:gd name="T5" fmla="*/ 2132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2294" y="0"/>
              <a:ext cx="3158" cy="2724"/>
            </a:xfrm>
            <a:custGeom>
              <a:avLst/>
              <a:gdLst>
                <a:gd name="T0" fmla="*/ 0 w 3163"/>
                <a:gd name="T1" fmla="*/ 0 h 2727"/>
                <a:gd name="T2" fmla="*/ 3140 w 3163"/>
                <a:gd name="T3" fmla="*/ 2724 h 2727"/>
                <a:gd name="T4" fmla="*/ 3158 w 3163"/>
                <a:gd name="T5" fmla="*/ 2701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B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435" y="2702"/>
              <a:ext cx="322" cy="298"/>
            </a:xfrm>
            <a:custGeom>
              <a:avLst/>
              <a:gdLst>
                <a:gd name="T0" fmla="*/ 322 w 323"/>
                <a:gd name="T1" fmla="*/ 298 h 299"/>
                <a:gd name="T2" fmla="*/ 322 w 323"/>
                <a:gd name="T3" fmla="*/ 262 h 299"/>
                <a:gd name="T4" fmla="*/ 18 w 323"/>
                <a:gd name="T5" fmla="*/ 0 h 299"/>
                <a:gd name="T6" fmla="*/ 0 w 323"/>
                <a:gd name="T7" fmla="*/ 23 h 299"/>
                <a:gd name="T8" fmla="*/ 322 w 323"/>
                <a:gd name="T9" fmla="*/ 298 h 299"/>
                <a:gd name="T10" fmla="*/ 322 w 323"/>
                <a:gd name="T11" fmla="*/ 298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477" y="2588"/>
              <a:ext cx="280" cy="334"/>
            </a:xfrm>
            <a:custGeom>
              <a:avLst/>
              <a:gdLst>
                <a:gd name="T0" fmla="*/ 280 w 281"/>
                <a:gd name="T1" fmla="*/ 334 h 335"/>
                <a:gd name="T2" fmla="*/ 280 w 281"/>
                <a:gd name="T3" fmla="*/ 172 h 335"/>
                <a:gd name="T4" fmla="*/ 96 w 281"/>
                <a:gd name="T5" fmla="*/ 0 h 335"/>
                <a:gd name="T6" fmla="*/ 0 w 281"/>
                <a:gd name="T7" fmla="*/ 90 h 335"/>
                <a:gd name="T8" fmla="*/ 280 w 281"/>
                <a:gd name="T9" fmla="*/ 334 h 335"/>
                <a:gd name="T10" fmla="*/ 280 w 281"/>
                <a:gd name="T11" fmla="*/ 334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2454" y="0"/>
              <a:ext cx="3118" cy="2677"/>
            </a:xfrm>
            <a:custGeom>
              <a:avLst/>
              <a:gdLst>
                <a:gd name="T0" fmla="*/ 0 w 3122"/>
                <a:gd name="T1" fmla="*/ 0 h 2680"/>
                <a:gd name="T2" fmla="*/ 3022 w 3122"/>
                <a:gd name="T3" fmla="*/ 2677 h 2680"/>
                <a:gd name="T4" fmla="*/ 3118 w 3122"/>
                <a:gd name="T5" fmla="*/ 2587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7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5626" y="2534"/>
              <a:ext cx="131" cy="131"/>
            </a:xfrm>
            <a:custGeom>
              <a:avLst/>
              <a:gdLst>
                <a:gd name="T0" fmla="*/ 131 w 132"/>
                <a:gd name="T1" fmla="*/ 131 h 132"/>
                <a:gd name="T2" fmla="*/ 0 w 132"/>
                <a:gd name="T3" fmla="*/ 0 h 132"/>
                <a:gd name="T4" fmla="*/ 0 w 132"/>
                <a:gd name="T5" fmla="*/ 0 h 132"/>
                <a:gd name="T6" fmla="*/ 131 w 132"/>
                <a:gd name="T7" fmla="*/ 131 h 132"/>
                <a:gd name="T8" fmla="*/ 131 w 132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3112" y="0"/>
              <a:ext cx="2513" cy="2533"/>
            </a:xfrm>
            <a:custGeom>
              <a:avLst/>
              <a:gdLst>
                <a:gd name="T0" fmla="*/ 0 w 2517"/>
                <a:gd name="T1" fmla="*/ 0 h 2536"/>
                <a:gd name="T2" fmla="*/ 2513 w 2517"/>
                <a:gd name="T3" fmla="*/ 2533 h 2536"/>
                <a:gd name="T4" fmla="*/ 2513 w 2517"/>
                <a:gd name="T5" fmla="*/ 2533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F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3488" y="0"/>
              <a:ext cx="2197" cy="2479"/>
            </a:xfrm>
            <a:custGeom>
              <a:avLst/>
              <a:gdLst>
                <a:gd name="T0" fmla="*/ 0 w 2200"/>
                <a:gd name="T1" fmla="*/ 0 h 2482"/>
                <a:gd name="T2" fmla="*/ 2185 w 2200"/>
                <a:gd name="T3" fmla="*/ 2479 h 2482"/>
                <a:gd name="T4" fmla="*/ 2197 w 2200"/>
                <a:gd name="T5" fmla="*/ 2473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5674" y="2474"/>
              <a:ext cx="83" cy="95"/>
            </a:xfrm>
            <a:custGeom>
              <a:avLst/>
              <a:gdLst>
                <a:gd name="T0" fmla="*/ 83 w 84"/>
                <a:gd name="T1" fmla="*/ 95 h 96"/>
                <a:gd name="T2" fmla="*/ 83 w 84"/>
                <a:gd name="T3" fmla="*/ 89 h 96"/>
                <a:gd name="T4" fmla="*/ 12 w 84"/>
                <a:gd name="T5" fmla="*/ 0 h 96"/>
                <a:gd name="T6" fmla="*/ 0 w 84"/>
                <a:gd name="T7" fmla="*/ 6 h 96"/>
                <a:gd name="T8" fmla="*/ 83 w 84"/>
                <a:gd name="T9" fmla="*/ 95 h 96"/>
                <a:gd name="T10" fmla="*/ 83 w 84"/>
                <a:gd name="T11" fmla="*/ 95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1717A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5603" y="850"/>
              <a:ext cx="154" cy="515"/>
            </a:xfrm>
            <a:custGeom>
              <a:avLst/>
              <a:gdLst>
                <a:gd name="T0" fmla="*/ 154 w 155"/>
                <a:gd name="T1" fmla="*/ 515 h 516"/>
                <a:gd name="T2" fmla="*/ 154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4 w 155"/>
                <a:gd name="T9" fmla="*/ 515 h 516"/>
                <a:gd name="T10" fmla="*/ 154 w 155"/>
                <a:gd name="T11" fmla="*/ 515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5" name="Freeform 26"/>
            <p:cNvSpPr>
              <a:spLocks/>
            </p:cNvSpPr>
            <p:nvPr/>
          </p:nvSpPr>
          <p:spPr bwMode="auto">
            <a:xfrm>
              <a:off x="5107" y="0"/>
              <a:ext cx="572" cy="1041"/>
            </a:xfrm>
            <a:custGeom>
              <a:avLst/>
              <a:gdLst>
                <a:gd name="T0" fmla="*/ 0 w 574"/>
                <a:gd name="T1" fmla="*/ 0 h 1043"/>
                <a:gd name="T2" fmla="*/ 495 w 574"/>
                <a:gd name="T3" fmla="*/ 1041 h 1043"/>
                <a:gd name="T4" fmla="*/ 572 w 574"/>
                <a:gd name="T5" fmla="*/ 849 h 1043"/>
                <a:gd name="T6" fmla="*/ 250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5411" y="0"/>
              <a:ext cx="340" cy="795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6 w 341"/>
                <a:gd name="T5" fmla="*/ 795 h 797"/>
                <a:gd name="T6" fmla="*/ 340 w 341"/>
                <a:gd name="T7" fmla="*/ 651 h 797"/>
                <a:gd name="T8" fmla="*/ 144 w 341"/>
                <a:gd name="T9" fmla="*/ 0 h 797"/>
                <a:gd name="T10" fmla="*/ 144 w 341"/>
                <a:gd name="T11" fmla="*/ 0 h 7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9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auto">
            <a:xfrm>
              <a:off x="5698" y="653"/>
              <a:ext cx="59" cy="310"/>
            </a:xfrm>
            <a:custGeom>
              <a:avLst/>
              <a:gdLst>
                <a:gd name="T0" fmla="*/ 0 w 60"/>
                <a:gd name="T1" fmla="*/ 143 h 312"/>
                <a:gd name="T2" fmla="*/ 59 w 60"/>
                <a:gd name="T3" fmla="*/ 310 h 312"/>
                <a:gd name="T4" fmla="*/ 59 w 60"/>
                <a:gd name="T5" fmla="*/ 6 h 312"/>
                <a:gd name="T6" fmla="*/ 53 w 60"/>
                <a:gd name="T7" fmla="*/ 0 h 312"/>
                <a:gd name="T8" fmla="*/ 0 w 60"/>
                <a:gd name="T9" fmla="*/ 143 h 312"/>
                <a:gd name="T10" fmla="*/ 0 w 60"/>
                <a:gd name="T11" fmla="*/ 143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2" y="1601"/>
              <a:ext cx="5751" cy="1863"/>
            </a:xfrm>
            <a:custGeom>
              <a:avLst/>
              <a:gdLst>
                <a:gd name="T0" fmla="*/ 0 w 5740"/>
                <a:gd name="T1" fmla="*/ 371 h 1864"/>
                <a:gd name="T2" fmla="*/ 5751 w 5740"/>
                <a:gd name="T3" fmla="*/ 1863 h 1864"/>
                <a:gd name="T4" fmla="*/ 5751 w 5740"/>
                <a:gd name="T5" fmla="*/ 1833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5754" y="3483"/>
              <a:ext cx="5" cy="5"/>
            </a:xfrm>
            <a:custGeom>
              <a:avLst/>
              <a:gdLst>
                <a:gd name="T0" fmla="*/ 5 w 6"/>
                <a:gd name="T1" fmla="*/ 5 h 6"/>
                <a:gd name="T2" fmla="*/ 0 w 6"/>
                <a:gd name="T3" fmla="*/ 0 h 6"/>
                <a:gd name="T4" fmla="*/ 0 w 6"/>
                <a:gd name="T5" fmla="*/ 5 h 6"/>
                <a:gd name="T6" fmla="*/ 5 w 6"/>
                <a:gd name="T7" fmla="*/ 5 h 6"/>
                <a:gd name="T8" fmla="*/ 5 w 6"/>
                <a:gd name="T9" fmla="*/ 5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2" y="2152"/>
              <a:ext cx="5751" cy="1336"/>
            </a:xfrm>
            <a:custGeom>
              <a:avLst/>
              <a:gdLst>
                <a:gd name="T0" fmla="*/ 0 w 5740"/>
                <a:gd name="T1" fmla="*/ 366 h 1337"/>
                <a:gd name="T2" fmla="*/ 5751 w 5740"/>
                <a:gd name="T3" fmla="*/ 1336 h 1337"/>
                <a:gd name="T4" fmla="*/ 5751 w 5740"/>
                <a:gd name="T5" fmla="*/ 1330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2" y="3177"/>
              <a:ext cx="5751" cy="413"/>
            </a:xfrm>
            <a:custGeom>
              <a:avLst/>
              <a:gdLst>
                <a:gd name="T0" fmla="*/ 0 w 5740"/>
                <a:gd name="T1" fmla="*/ 48 h 414"/>
                <a:gd name="T2" fmla="*/ 5751 w 5740"/>
                <a:gd name="T3" fmla="*/ 413 h 414"/>
                <a:gd name="T4" fmla="*/ 5751 w 5740"/>
                <a:gd name="T5" fmla="*/ 401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297" y="0"/>
              <a:ext cx="4456" cy="3176"/>
            </a:xfrm>
            <a:custGeom>
              <a:avLst/>
              <a:gdLst>
                <a:gd name="T0" fmla="*/ 0 w 4448"/>
                <a:gd name="T1" fmla="*/ 0 h 3177"/>
                <a:gd name="T2" fmla="*/ 4456 w 4448"/>
                <a:gd name="T3" fmla="*/ 3176 h 3177"/>
                <a:gd name="T4" fmla="*/ 4456 w 4448"/>
                <a:gd name="T5" fmla="*/ 3152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3321" y="0"/>
              <a:ext cx="2432" cy="2613"/>
            </a:xfrm>
            <a:custGeom>
              <a:avLst/>
              <a:gdLst>
                <a:gd name="T0" fmla="*/ 0 w 2428"/>
                <a:gd name="T1" fmla="*/ 0 h 2614"/>
                <a:gd name="T2" fmla="*/ 2432 w 2428"/>
                <a:gd name="T3" fmla="*/ 2613 h 2614"/>
                <a:gd name="T4" fmla="*/ 2432 w 2428"/>
                <a:gd name="T5" fmla="*/ 2607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3950" y="0"/>
              <a:ext cx="1803" cy="2463"/>
            </a:xfrm>
            <a:custGeom>
              <a:avLst/>
              <a:gdLst>
                <a:gd name="T0" fmla="*/ 486 w 1800"/>
                <a:gd name="T1" fmla="*/ 0 h 2464"/>
                <a:gd name="T2" fmla="*/ 0 w 1800"/>
                <a:gd name="T3" fmla="*/ 0 h 2464"/>
                <a:gd name="T4" fmla="*/ 1803 w 1800"/>
                <a:gd name="T5" fmla="*/ 2463 h 2464"/>
                <a:gd name="T6" fmla="*/ 1803 w 1800"/>
                <a:gd name="T7" fmla="*/ 2247 h 2464"/>
                <a:gd name="T8" fmla="*/ 1797 w 1800"/>
                <a:gd name="T9" fmla="*/ 2247 h 2464"/>
                <a:gd name="T10" fmla="*/ 486 w 1800"/>
                <a:gd name="T11" fmla="*/ 0 h 2464"/>
                <a:gd name="T12" fmla="*/ 486 w 1800"/>
                <a:gd name="T13" fmla="*/ 0 h 2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4519" y="0"/>
              <a:ext cx="1234" cy="2073"/>
            </a:xfrm>
            <a:custGeom>
              <a:avLst/>
              <a:gdLst>
                <a:gd name="T0" fmla="*/ 0 w 1232"/>
                <a:gd name="T1" fmla="*/ 0 h 2074"/>
                <a:gd name="T2" fmla="*/ 1234 w 1232"/>
                <a:gd name="T3" fmla="*/ 2073 h 2074"/>
                <a:gd name="T4" fmla="*/ 1234 w 1232"/>
                <a:gd name="T5" fmla="*/ 2037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4694" y="0"/>
              <a:ext cx="1059" cy="1935"/>
            </a:xfrm>
            <a:custGeom>
              <a:avLst/>
              <a:gdLst>
                <a:gd name="T0" fmla="*/ 0 w 1058"/>
                <a:gd name="T1" fmla="*/ 0 h 1936"/>
                <a:gd name="T2" fmla="*/ 1059 w 1058"/>
                <a:gd name="T3" fmla="*/ 1935 h 1936"/>
                <a:gd name="T4" fmla="*/ 1059 w 1058"/>
                <a:gd name="T5" fmla="*/ 1929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7" name="Freeform 38"/>
            <p:cNvSpPr>
              <a:spLocks/>
            </p:cNvSpPr>
            <p:nvPr/>
          </p:nvSpPr>
          <p:spPr bwMode="auto">
            <a:xfrm>
              <a:off x="4981" y="0"/>
              <a:ext cx="772" cy="1486"/>
            </a:xfrm>
            <a:custGeom>
              <a:avLst/>
              <a:gdLst>
                <a:gd name="T0" fmla="*/ 772 w 771"/>
                <a:gd name="T1" fmla="*/ 1432 h 1487"/>
                <a:gd name="T2" fmla="*/ 42 w 771"/>
                <a:gd name="T3" fmla="*/ 0 h 1487"/>
                <a:gd name="T4" fmla="*/ 0 w 771"/>
                <a:gd name="T5" fmla="*/ 0 h 1487"/>
                <a:gd name="T6" fmla="*/ 772 w 771"/>
                <a:gd name="T7" fmla="*/ 1486 h 1487"/>
                <a:gd name="T8" fmla="*/ 772 w 771"/>
                <a:gd name="T9" fmla="*/ 1432 h 1487"/>
                <a:gd name="T10" fmla="*/ 772 w 771"/>
                <a:gd name="T11" fmla="*/ 1432 h 1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rgbClr val="000079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068" name="Group 39"/>
            <p:cNvGrpSpPr>
              <a:grpSpLocks/>
            </p:cNvGrpSpPr>
            <p:nvPr/>
          </p:nvGrpSpPr>
          <p:grpSpPr bwMode="auto">
            <a:xfrm>
              <a:off x="0" y="1632"/>
              <a:ext cx="5757" cy="1857"/>
              <a:chOff x="0" y="0"/>
              <a:chExt cx="5757" cy="1857"/>
            </a:xfrm>
          </p:grpSpPr>
          <p:sp>
            <p:nvSpPr>
              <p:cNvPr id="1069" name="Freeform 40"/>
              <p:cNvSpPr>
                <a:spLocks/>
              </p:cNvSpPr>
              <p:nvPr/>
            </p:nvSpPr>
            <p:spPr bwMode="auto">
              <a:xfrm>
                <a:off x="0" y="0"/>
                <a:ext cx="3669" cy="1312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45 w 3659"/>
                  <a:gd name="T5" fmla="*/ 1312 h 1313"/>
                  <a:gd name="T6" fmla="*/ 3657 w 3659"/>
                  <a:gd name="T7" fmla="*/ 1234 h 1313"/>
                  <a:gd name="T8" fmla="*/ 3669 w 3659"/>
                  <a:gd name="T9" fmla="*/ 1162 h 1313"/>
                  <a:gd name="T10" fmla="*/ 0 w 3659"/>
                  <a:gd name="T11" fmla="*/ 0 h 1313"/>
                  <a:gd name="T12" fmla="*/ 0 w 3659"/>
                  <a:gd name="T13" fmla="*/ 0 h 13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" name="Freeform 41"/>
              <p:cNvSpPr>
                <a:spLocks/>
              </p:cNvSpPr>
              <p:nvPr/>
            </p:nvSpPr>
            <p:spPr bwMode="auto">
              <a:xfrm>
                <a:off x="3646" y="1163"/>
                <a:ext cx="2111" cy="694"/>
              </a:xfrm>
              <a:custGeom>
                <a:avLst/>
                <a:gdLst>
                  <a:gd name="T0" fmla="*/ 2111 w 2105"/>
                  <a:gd name="T1" fmla="*/ 664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11 w 2105"/>
                  <a:gd name="T9" fmla="*/ 694 h 695"/>
                  <a:gd name="T10" fmla="*/ 2111 w 2105"/>
                  <a:gd name="T11" fmla="*/ 664 h 695"/>
                  <a:gd name="T12" fmla="*/ 2111 w 2105"/>
                  <a:gd name="T13" fmla="*/ 664 h 6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1717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027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8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9" name="Text Box 44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30" name="Text Box 4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E56323A-4BC1-44C1-A5CC-CB101E43AD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4825"/>
            <a:chOff x="0" y="0"/>
            <a:chExt cx="5759" cy="4318"/>
          </a:xfrm>
        </p:grpSpPr>
        <p:sp>
          <p:nvSpPr>
            <p:cNvPr id="2056" name="Freeform 3"/>
            <p:cNvSpPr>
              <a:spLocks/>
            </p:cNvSpPr>
            <p:nvPr/>
          </p:nvSpPr>
          <p:spPr bwMode="auto">
            <a:xfrm>
              <a:off x="0" y="12"/>
              <a:ext cx="5757" cy="3272"/>
            </a:xfrm>
            <a:custGeom>
              <a:avLst/>
              <a:gdLst>
                <a:gd name="T0" fmla="*/ 3202 w 5740"/>
                <a:gd name="T1" fmla="*/ 1815 h 3273"/>
                <a:gd name="T2" fmla="*/ 0 w 5740"/>
                <a:gd name="T3" fmla="*/ 0 h 3273"/>
                <a:gd name="T4" fmla="*/ 0 w 5740"/>
                <a:gd name="T5" fmla="*/ 522 h 3273"/>
                <a:gd name="T6" fmla="*/ 3046 w 5740"/>
                <a:gd name="T7" fmla="*/ 1977 h 3273"/>
                <a:gd name="T8" fmla="*/ 5757 w 5740"/>
                <a:gd name="T9" fmla="*/ 3272 h 3273"/>
                <a:gd name="T10" fmla="*/ 5757 w 5740"/>
                <a:gd name="T11" fmla="*/ 3266 h 3273"/>
                <a:gd name="T12" fmla="*/ 3202 w 5740"/>
                <a:gd name="T13" fmla="*/ 1815 h 3273"/>
                <a:gd name="T14" fmla="*/ 3202 w 5740"/>
                <a:gd name="T15" fmla="*/ 1815 h 32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9" y="0"/>
              <a:ext cx="5608" cy="3242"/>
            </a:xfrm>
            <a:custGeom>
              <a:avLst/>
              <a:gdLst>
                <a:gd name="T0" fmla="*/ 3173 w 5591"/>
                <a:gd name="T1" fmla="*/ 1713 h 3243"/>
                <a:gd name="T2" fmla="*/ 432 w 5591"/>
                <a:gd name="T3" fmla="*/ 0 h 3243"/>
                <a:gd name="T4" fmla="*/ 0 w 5591"/>
                <a:gd name="T5" fmla="*/ 0 h 3243"/>
                <a:gd name="T6" fmla="*/ 3095 w 5591"/>
                <a:gd name="T7" fmla="*/ 1785 h 3243"/>
                <a:gd name="T8" fmla="*/ 5608 w 5591"/>
                <a:gd name="T9" fmla="*/ 3242 h 3243"/>
                <a:gd name="T10" fmla="*/ 5608 w 5591"/>
                <a:gd name="T11" fmla="*/ 3236 h 3243"/>
                <a:gd name="T12" fmla="*/ 3173 w 5591"/>
                <a:gd name="T13" fmla="*/ 1713 h 3243"/>
                <a:gd name="T14" fmla="*/ 3173 w 5591"/>
                <a:gd name="T15" fmla="*/ 1713 h 32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auto">
            <a:xfrm>
              <a:off x="0" y="3433"/>
              <a:ext cx="4037" cy="190"/>
            </a:xfrm>
            <a:custGeom>
              <a:avLst/>
              <a:gdLst>
                <a:gd name="T0" fmla="*/ 0 w 4042"/>
                <a:gd name="T1" fmla="*/ 154 h 192"/>
                <a:gd name="T2" fmla="*/ 4037 w 4042"/>
                <a:gd name="T3" fmla="*/ 190 h 192"/>
                <a:gd name="T4" fmla="*/ 4037 w 4042"/>
                <a:gd name="T5" fmla="*/ 143 h 192"/>
                <a:gd name="T6" fmla="*/ 0 w 4042"/>
                <a:gd name="T7" fmla="*/ 0 h 192"/>
                <a:gd name="T8" fmla="*/ 0 w 4042"/>
                <a:gd name="T9" fmla="*/ 154 h 192"/>
                <a:gd name="T10" fmla="*/ 0 w 4042"/>
                <a:gd name="T11" fmla="*/ 154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rgbClr val="000061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9" name="Freeform 6"/>
            <p:cNvSpPr>
              <a:spLocks/>
            </p:cNvSpPr>
            <p:nvPr/>
          </p:nvSpPr>
          <p:spPr bwMode="auto">
            <a:xfrm>
              <a:off x="4038" y="3577"/>
              <a:ext cx="1719" cy="64"/>
            </a:xfrm>
            <a:custGeom>
              <a:avLst/>
              <a:gdLst>
                <a:gd name="T0" fmla="*/ 1719 w 1722"/>
                <a:gd name="T1" fmla="*/ 64 h 66"/>
                <a:gd name="T2" fmla="*/ 1719 w 1722"/>
                <a:gd name="T3" fmla="*/ 58 h 66"/>
                <a:gd name="T4" fmla="*/ 0 w 1722"/>
                <a:gd name="T5" fmla="*/ 0 h 66"/>
                <a:gd name="T6" fmla="*/ 0 w 1722"/>
                <a:gd name="T7" fmla="*/ 47 h 66"/>
                <a:gd name="T8" fmla="*/ 1719 w 1722"/>
                <a:gd name="T9" fmla="*/ 64 h 66"/>
                <a:gd name="T10" fmla="*/ 1719 w 1722"/>
                <a:gd name="T11" fmla="*/ 6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0" name="Freeform 7"/>
            <p:cNvSpPr>
              <a:spLocks/>
            </p:cNvSpPr>
            <p:nvPr/>
          </p:nvSpPr>
          <p:spPr bwMode="auto">
            <a:xfrm>
              <a:off x="0" y="3726"/>
              <a:ext cx="4783" cy="328"/>
            </a:xfrm>
            <a:custGeom>
              <a:avLst/>
              <a:gdLst>
                <a:gd name="T0" fmla="*/ 0 w 4789"/>
                <a:gd name="T1" fmla="*/ 328 h 329"/>
                <a:gd name="T2" fmla="*/ 4783 w 4789"/>
                <a:gd name="T3" fmla="*/ 77 h 329"/>
                <a:gd name="T4" fmla="*/ 4783 w 4789"/>
                <a:gd name="T5" fmla="*/ 0 h 329"/>
                <a:gd name="T6" fmla="*/ 0 w 4789"/>
                <a:gd name="T7" fmla="*/ 107 h 329"/>
                <a:gd name="T8" fmla="*/ 0 w 4789"/>
                <a:gd name="T9" fmla="*/ 328 h 329"/>
                <a:gd name="T10" fmla="*/ 0 w 4789"/>
                <a:gd name="T11" fmla="*/ 328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1" name="Freeform 8"/>
            <p:cNvSpPr>
              <a:spLocks/>
            </p:cNvSpPr>
            <p:nvPr/>
          </p:nvSpPr>
          <p:spPr bwMode="auto">
            <a:xfrm>
              <a:off x="4784" y="3702"/>
              <a:ext cx="973" cy="100"/>
            </a:xfrm>
            <a:custGeom>
              <a:avLst/>
              <a:gdLst>
                <a:gd name="T0" fmla="*/ 973 w 975"/>
                <a:gd name="T1" fmla="*/ 48 h 101"/>
                <a:gd name="T2" fmla="*/ 973 w 975"/>
                <a:gd name="T3" fmla="*/ 0 h 101"/>
                <a:gd name="T4" fmla="*/ 0 w 975"/>
                <a:gd name="T5" fmla="*/ 24 h 101"/>
                <a:gd name="T6" fmla="*/ 0 w 975"/>
                <a:gd name="T7" fmla="*/ 100 h 101"/>
                <a:gd name="T8" fmla="*/ 973 w 975"/>
                <a:gd name="T9" fmla="*/ 48 h 101"/>
                <a:gd name="T10" fmla="*/ 97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2" name="Freeform 9"/>
            <p:cNvSpPr>
              <a:spLocks/>
            </p:cNvSpPr>
            <p:nvPr/>
          </p:nvSpPr>
          <p:spPr bwMode="auto">
            <a:xfrm>
              <a:off x="3619" y="3815"/>
              <a:ext cx="2138" cy="197"/>
            </a:xfrm>
            <a:custGeom>
              <a:avLst/>
              <a:gdLst>
                <a:gd name="T0" fmla="*/ 2138 w 2141"/>
                <a:gd name="T1" fmla="*/ 0 h 198"/>
                <a:gd name="T2" fmla="*/ 0 w 2141"/>
                <a:gd name="T3" fmla="*/ 155 h 198"/>
                <a:gd name="T4" fmla="*/ 0 w 2141"/>
                <a:gd name="T5" fmla="*/ 197 h 198"/>
                <a:gd name="T6" fmla="*/ 2138 w 2141"/>
                <a:gd name="T7" fmla="*/ 0 h 198"/>
                <a:gd name="T8" fmla="*/ 2138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3" name="Freeform 10"/>
            <p:cNvSpPr>
              <a:spLocks/>
            </p:cNvSpPr>
            <p:nvPr/>
          </p:nvSpPr>
          <p:spPr bwMode="auto">
            <a:xfrm>
              <a:off x="0" y="3971"/>
              <a:ext cx="3618" cy="347"/>
            </a:xfrm>
            <a:custGeom>
              <a:avLst/>
              <a:gdLst>
                <a:gd name="T0" fmla="*/ 0 w 3623"/>
                <a:gd name="T1" fmla="*/ 347 h 348"/>
                <a:gd name="T2" fmla="*/ 311 w 3623"/>
                <a:gd name="T3" fmla="*/ 347 h 348"/>
                <a:gd name="T4" fmla="*/ 3618 w 3623"/>
                <a:gd name="T5" fmla="*/ 42 h 348"/>
                <a:gd name="T6" fmla="*/ 3618 w 3623"/>
                <a:gd name="T7" fmla="*/ 0 h 348"/>
                <a:gd name="T8" fmla="*/ 0 w 3623"/>
                <a:gd name="T9" fmla="*/ 263 h 348"/>
                <a:gd name="T10" fmla="*/ 0 w 3623"/>
                <a:gd name="T11" fmla="*/ 347 h 348"/>
                <a:gd name="T12" fmla="*/ 0 w 3623"/>
                <a:gd name="T13" fmla="*/ 347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4" name="Freeform 11"/>
            <p:cNvSpPr>
              <a:spLocks/>
            </p:cNvSpPr>
            <p:nvPr/>
          </p:nvSpPr>
          <p:spPr bwMode="auto">
            <a:xfrm>
              <a:off x="2097" y="4043"/>
              <a:ext cx="2513" cy="275"/>
            </a:xfrm>
            <a:custGeom>
              <a:avLst/>
              <a:gdLst>
                <a:gd name="T0" fmla="*/ 2179 w 2517"/>
                <a:gd name="T1" fmla="*/ 275 h 276"/>
                <a:gd name="T2" fmla="*/ 2513 w 2517"/>
                <a:gd name="T3" fmla="*/ 203 h 276"/>
                <a:gd name="T4" fmla="*/ 2256 w 2517"/>
                <a:gd name="T5" fmla="*/ 0 h 276"/>
                <a:gd name="T6" fmla="*/ 0 w 2517"/>
                <a:gd name="T7" fmla="*/ 275 h 276"/>
                <a:gd name="T8" fmla="*/ 2179 w 2517"/>
                <a:gd name="T9" fmla="*/ 275 h 276"/>
                <a:gd name="T10" fmla="*/ 2179 w 2517"/>
                <a:gd name="T11" fmla="*/ 275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5" name="Freeform 12"/>
            <p:cNvSpPr>
              <a:spLocks/>
            </p:cNvSpPr>
            <p:nvPr/>
          </p:nvSpPr>
          <p:spPr bwMode="auto">
            <a:xfrm>
              <a:off x="4354" y="3869"/>
              <a:ext cx="1403" cy="377"/>
            </a:xfrm>
            <a:custGeom>
              <a:avLst/>
              <a:gdLst>
                <a:gd name="T0" fmla="*/ 1403 w 1405"/>
                <a:gd name="T1" fmla="*/ 126 h 378"/>
                <a:gd name="T2" fmla="*/ 1403 w 1405"/>
                <a:gd name="T3" fmla="*/ 0 h 378"/>
                <a:gd name="T4" fmla="*/ 0 w 1405"/>
                <a:gd name="T5" fmla="*/ 174 h 378"/>
                <a:gd name="T6" fmla="*/ 257 w 1405"/>
                <a:gd name="T7" fmla="*/ 377 h 378"/>
                <a:gd name="T8" fmla="*/ 1403 w 1405"/>
                <a:gd name="T9" fmla="*/ 126 h 378"/>
                <a:gd name="T10" fmla="*/ 1403 w 1405"/>
                <a:gd name="T11" fmla="*/ 126 h 3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08089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6" name="Freeform 13"/>
            <p:cNvSpPr>
              <a:spLocks/>
            </p:cNvSpPr>
            <p:nvPr/>
          </p:nvSpPr>
          <p:spPr bwMode="auto">
            <a:xfrm>
              <a:off x="5030" y="3151"/>
              <a:ext cx="727" cy="239"/>
            </a:xfrm>
            <a:custGeom>
              <a:avLst/>
              <a:gdLst>
                <a:gd name="T0" fmla="*/ 727 w 729"/>
                <a:gd name="T1" fmla="*/ 239 h 240"/>
                <a:gd name="T2" fmla="*/ 0 w 729"/>
                <a:gd name="T3" fmla="*/ 0 h 240"/>
                <a:gd name="T4" fmla="*/ 0 w 729"/>
                <a:gd name="T5" fmla="*/ 6 h 240"/>
                <a:gd name="T6" fmla="*/ 727 w 729"/>
                <a:gd name="T7" fmla="*/ 239 h 240"/>
                <a:gd name="T8" fmla="*/ 727 w 729"/>
                <a:gd name="T9" fmla="*/ 23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7" name="Freeform 14"/>
            <p:cNvSpPr>
              <a:spLocks/>
            </p:cNvSpPr>
            <p:nvPr/>
          </p:nvSpPr>
          <p:spPr bwMode="auto">
            <a:xfrm>
              <a:off x="0" y="1486"/>
              <a:ext cx="5029" cy="1670"/>
            </a:xfrm>
            <a:custGeom>
              <a:avLst/>
              <a:gdLst>
                <a:gd name="T0" fmla="*/ 0 w 5035"/>
                <a:gd name="T1" fmla="*/ 72 h 1672"/>
                <a:gd name="T2" fmla="*/ 5029 w 5035"/>
                <a:gd name="T3" fmla="*/ 1670 h 1672"/>
                <a:gd name="T4" fmla="*/ 5029 w 5035"/>
                <a:gd name="T5" fmla="*/ 1664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8" name="Freeform 15"/>
            <p:cNvSpPr>
              <a:spLocks/>
            </p:cNvSpPr>
            <p:nvPr/>
          </p:nvSpPr>
          <p:spPr bwMode="auto">
            <a:xfrm>
              <a:off x="5030" y="3049"/>
              <a:ext cx="727" cy="317"/>
            </a:xfrm>
            <a:custGeom>
              <a:avLst/>
              <a:gdLst>
                <a:gd name="T0" fmla="*/ 727 w 729"/>
                <a:gd name="T1" fmla="*/ 317 h 318"/>
                <a:gd name="T2" fmla="*/ 727 w 729"/>
                <a:gd name="T3" fmla="*/ 311 h 318"/>
                <a:gd name="T4" fmla="*/ 0 w 729"/>
                <a:gd name="T5" fmla="*/ 0 h 318"/>
                <a:gd name="T6" fmla="*/ 0 w 729"/>
                <a:gd name="T7" fmla="*/ 54 h 318"/>
                <a:gd name="T8" fmla="*/ 727 w 729"/>
                <a:gd name="T9" fmla="*/ 317 h 318"/>
                <a:gd name="T10" fmla="*/ 727 w 729"/>
                <a:gd name="T11" fmla="*/ 317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69" name="Freeform 16"/>
            <p:cNvSpPr>
              <a:spLocks/>
            </p:cNvSpPr>
            <p:nvPr/>
          </p:nvSpPr>
          <p:spPr bwMode="auto">
            <a:xfrm>
              <a:off x="0" y="916"/>
              <a:ext cx="5029" cy="2186"/>
            </a:xfrm>
            <a:custGeom>
              <a:avLst/>
              <a:gdLst>
                <a:gd name="T0" fmla="*/ 0 w 5035"/>
                <a:gd name="T1" fmla="*/ 396 h 2188"/>
                <a:gd name="T2" fmla="*/ 5029 w 5035"/>
                <a:gd name="T3" fmla="*/ 2186 h 2188"/>
                <a:gd name="T4" fmla="*/ 5029 w 5035"/>
                <a:gd name="T5" fmla="*/ 2132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0" name="Freeform 17"/>
            <p:cNvSpPr>
              <a:spLocks/>
            </p:cNvSpPr>
            <p:nvPr/>
          </p:nvSpPr>
          <p:spPr bwMode="auto">
            <a:xfrm>
              <a:off x="2294" y="0"/>
              <a:ext cx="3158" cy="2724"/>
            </a:xfrm>
            <a:custGeom>
              <a:avLst/>
              <a:gdLst>
                <a:gd name="T0" fmla="*/ 0 w 3163"/>
                <a:gd name="T1" fmla="*/ 0 h 2727"/>
                <a:gd name="T2" fmla="*/ 3140 w 3163"/>
                <a:gd name="T3" fmla="*/ 2724 h 2727"/>
                <a:gd name="T4" fmla="*/ 3158 w 3163"/>
                <a:gd name="T5" fmla="*/ 2701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B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1" name="Freeform 18"/>
            <p:cNvSpPr>
              <a:spLocks/>
            </p:cNvSpPr>
            <p:nvPr/>
          </p:nvSpPr>
          <p:spPr bwMode="auto">
            <a:xfrm>
              <a:off x="5435" y="2702"/>
              <a:ext cx="322" cy="298"/>
            </a:xfrm>
            <a:custGeom>
              <a:avLst/>
              <a:gdLst>
                <a:gd name="T0" fmla="*/ 322 w 323"/>
                <a:gd name="T1" fmla="*/ 298 h 299"/>
                <a:gd name="T2" fmla="*/ 322 w 323"/>
                <a:gd name="T3" fmla="*/ 262 h 299"/>
                <a:gd name="T4" fmla="*/ 18 w 323"/>
                <a:gd name="T5" fmla="*/ 0 h 299"/>
                <a:gd name="T6" fmla="*/ 0 w 323"/>
                <a:gd name="T7" fmla="*/ 23 h 299"/>
                <a:gd name="T8" fmla="*/ 322 w 323"/>
                <a:gd name="T9" fmla="*/ 298 h 299"/>
                <a:gd name="T10" fmla="*/ 322 w 323"/>
                <a:gd name="T11" fmla="*/ 298 h 2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2" name="Freeform 19"/>
            <p:cNvSpPr>
              <a:spLocks/>
            </p:cNvSpPr>
            <p:nvPr/>
          </p:nvSpPr>
          <p:spPr bwMode="auto">
            <a:xfrm>
              <a:off x="5477" y="2588"/>
              <a:ext cx="280" cy="334"/>
            </a:xfrm>
            <a:custGeom>
              <a:avLst/>
              <a:gdLst>
                <a:gd name="T0" fmla="*/ 280 w 281"/>
                <a:gd name="T1" fmla="*/ 334 h 335"/>
                <a:gd name="T2" fmla="*/ 280 w 281"/>
                <a:gd name="T3" fmla="*/ 172 h 335"/>
                <a:gd name="T4" fmla="*/ 96 w 281"/>
                <a:gd name="T5" fmla="*/ 0 h 335"/>
                <a:gd name="T6" fmla="*/ 0 w 281"/>
                <a:gd name="T7" fmla="*/ 90 h 335"/>
                <a:gd name="T8" fmla="*/ 280 w 281"/>
                <a:gd name="T9" fmla="*/ 334 h 335"/>
                <a:gd name="T10" fmla="*/ 280 w 281"/>
                <a:gd name="T11" fmla="*/ 334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3" name="Freeform 20"/>
            <p:cNvSpPr>
              <a:spLocks/>
            </p:cNvSpPr>
            <p:nvPr/>
          </p:nvSpPr>
          <p:spPr bwMode="auto">
            <a:xfrm>
              <a:off x="2454" y="0"/>
              <a:ext cx="3118" cy="2677"/>
            </a:xfrm>
            <a:custGeom>
              <a:avLst/>
              <a:gdLst>
                <a:gd name="T0" fmla="*/ 0 w 3122"/>
                <a:gd name="T1" fmla="*/ 0 h 2680"/>
                <a:gd name="T2" fmla="*/ 3022 w 3122"/>
                <a:gd name="T3" fmla="*/ 2677 h 2680"/>
                <a:gd name="T4" fmla="*/ 3118 w 3122"/>
                <a:gd name="T5" fmla="*/ 2587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7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4" name="Freeform 21"/>
            <p:cNvSpPr>
              <a:spLocks/>
            </p:cNvSpPr>
            <p:nvPr/>
          </p:nvSpPr>
          <p:spPr bwMode="auto">
            <a:xfrm>
              <a:off x="5626" y="2534"/>
              <a:ext cx="131" cy="131"/>
            </a:xfrm>
            <a:custGeom>
              <a:avLst/>
              <a:gdLst>
                <a:gd name="T0" fmla="*/ 131 w 132"/>
                <a:gd name="T1" fmla="*/ 131 h 132"/>
                <a:gd name="T2" fmla="*/ 0 w 132"/>
                <a:gd name="T3" fmla="*/ 0 h 132"/>
                <a:gd name="T4" fmla="*/ 0 w 132"/>
                <a:gd name="T5" fmla="*/ 0 h 132"/>
                <a:gd name="T6" fmla="*/ 131 w 132"/>
                <a:gd name="T7" fmla="*/ 131 h 132"/>
                <a:gd name="T8" fmla="*/ 131 w 132"/>
                <a:gd name="T9" fmla="*/ 131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5" name="Freeform 22"/>
            <p:cNvSpPr>
              <a:spLocks/>
            </p:cNvSpPr>
            <p:nvPr/>
          </p:nvSpPr>
          <p:spPr bwMode="auto">
            <a:xfrm>
              <a:off x="3112" y="0"/>
              <a:ext cx="2513" cy="2533"/>
            </a:xfrm>
            <a:custGeom>
              <a:avLst/>
              <a:gdLst>
                <a:gd name="T0" fmla="*/ 0 w 2517"/>
                <a:gd name="T1" fmla="*/ 0 h 2536"/>
                <a:gd name="T2" fmla="*/ 2513 w 2517"/>
                <a:gd name="T3" fmla="*/ 2533 h 2536"/>
                <a:gd name="T4" fmla="*/ 2513 w 2517"/>
                <a:gd name="T5" fmla="*/ 2533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F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6" name="Freeform 23"/>
            <p:cNvSpPr>
              <a:spLocks/>
            </p:cNvSpPr>
            <p:nvPr/>
          </p:nvSpPr>
          <p:spPr bwMode="auto">
            <a:xfrm>
              <a:off x="3488" y="0"/>
              <a:ext cx="2197" cy="2479"/>
            </a:xfrm>
            <a:custGeom>
              <a:avLst/>
              <a:gdLst>
                <a:gd name="T0" fmla="*/ 0 w 2200"/>
                <a:gd name="T1" fmla="*/ 0 h 2482"/>
                <a:gd name="T2" fmla="*/ 2185 w 2200"/>
                <a:gd name="T3" fmla="*/ 2479 h 2482"/>
                <a:gd name="T4" fmla="*/ 2197 w 2200"/>
                <a:gd name="T5" fmla="*/ 2473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7" name="Freeform 24"/>
            <p:cNvSpPr>
              <a:spLocks/>
            </p:cNvSpPr>
            <p:nvPr/>
          </p:nvSpPr>
          <p:spPr bwMode="auto">
            <a:xfrm>
              <a:off x="5674" y="2474"/>
              <a:ext cx="83" cy="95"/>
            </a:xfrm>
            <a:custGeom>
              <a:avLst/>
              <a:gdLst>
                <a:gd name="T0" fmla="*/ 83 w 84"/>
                <a:gd name="T1" fmla="*/ 95 h 96"/>
                <a:gd name="T2" fmla="*/ 83 w 84"/>
                <a:gd name="T3" fmla="*/ 89 h 96"/>
                <a:gd name="T4" fmla="*/ 12 w 84"/>
                <a:gd name="T5" fmla="*/ 0 h 96"/>
                <a:gd name="T6" fmla="*/ 0 w 84"/>
                <a:gd name="T7" fmla="*/ 6 h 96"/>
                <a:gd name="T8" fmla="*/ 83 w 84"/>
                <a:gd name="T9" fmla="*/ 95 h 96"/>
                <a:gd name="T10" fmla="*/ 83 w 84"/>
                <a:gd name="T11" fmla="*/ 95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rgbClr val="000099"/>
                </a:gs>
                <a:gs pos="100000">
                  <a:srgbClr val="1717A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8" name="Freeform 25"/>
            <p:cNvSpPr>
              <a:spLocks/>
            </p:cNvSpPr>
            <p:nvPr/>
          </p:nvSpPr>
          <p:spPr bwMode="auto">
            <a:xfrm>
              <a:off x="5603" y="850"/>
              <a:ext cx="154" cy="515"/>
            </a:xfrm>
            <a:custGeom>
              <a:avLst/>
              <a:gdLst>
                <a:gd name="T0" fmla="*/ 154 w 155"/>
                <a:gd name="T1" fmla="*/ 515 h 516"/>
                <a:gd name="T2" fmla="*/ 154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4 w 155"/>
                <a:gd name="T9" fmla="*/ 515 h 516"/>
                <a:gd name="T10" fmla="*/ 154 w 155"/>
                <a:gd name="T11" fmla="*/ 515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79" name="Freeform 26"/>
            <p:cNvSpPr>
              <a:spLocks/>
            </p:cNvSpPr>
            <p:nvPr/>
          </p:nvSpPr>
          <p:spPr bwMode="auto">
            <a:xfrm>
              <a:off x="5107" y="0"/>
              <a:ext cx="572" cy="1041"/>
            </a:xfrm>
            <a:custGeom>
              <a:avLst/>
              <a:gdLst>
                <a:gd name="T0" fmla="*/ 0 w 574"/>
                <a:gd name="T1" fmla="*/ 0 h 1043"/>
                <a:gd name="T2" fmla="*/ 495 w 574"/>
                <a:gd name="T3" fmla="*/ 1041 h 1043"/>
                <a:gd name="T4" fmla="*/ 572 w 574"/>
                <a:gd name="T5" fmla="*/ 849 h 1043"/>
                <a:gd name="T6" fmla="*/ 250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0" name="Freeform 27"/>
            <p:cNvSpPr>
              <a:spLocks/>
            </p:cNvSpPr>
            <p:nvPr/>
          </p:nvSpPr>
          <p:spPr bwMode="auto">
            <a:xfrm>
              <a:off x="5411" y="0"/>
              <a:ext cx="340" cy="795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6 w 341"/>
                <a:gd name="T5" fmla="*/ 795 h 797"/>
                <a:gd name="T6" fmla="*/ 340 w 341"/>
                <a:gd name="T7" fmla="*/ 651 h 797"/>
                <a:gd name="T8" fmla="*/ 144 w 341"/>
                <a:gd name="T9" fmla="*/ 0 h 797"/>
                <a:gd name="T10" fmla="*/ 144 w 341"/>
                <a:gd name="T11" fmla="*/ 0 h 7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9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1" name="Freeform 28"/>
            <p:cNvSpPr>
              <a:spLocks/>
            </p:cNvSpPr>
            <p:nvPr/>
          </p:nvSpPr>
          <p:spPr bwMode="auto">
            <a:xfrm>
              <a:off x="5698" y="653"/>
              <a:ext cx="59" cy="310"/>
            </a:xfrm>
            <a:custGeom>
              <a:avLst/>
              <a:gdLst>
                <a:gd name="T0" fmla="*/ 0 w 60"/>
                <a:gd name="T1" fmla="*/ 143 h 312"/>
                <a:gd name="T2" fmla="*/ 59 w 60"/>
                <a:gd name="T3" fmla="*/ 310 h 312"/>
                <a:gd name="T4" fmla="*/ 59 w 60"/>
                <a:gd name="T5" fmla="*/ 6 h 312"/>
                <a:gd name="T6" fmla="*/ 53 w 60"/>
                <a:gd name="T7" fmla="*/ 0 h 312"/>
                <a:gd name="T8" fmla="*/ 0 w 60"/>
                <a:gd name="T9" fmla="*/ 143 h 312"/>
                <a:gd name="T10" fmla="*/ 0 w 60"/>
                <a:gd name="T11" fmla="*/ 143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2" name="Freeform 29"/>
            <p:cNvSpPr>
              <a:spLocks/>
            </p:cNvSpPr>
            <p:nvPr/>
          </p:nvSpPr>
          <p:spPr bwMode="auto">
            <a:xfrm>
              <a:off x="2" y="1601"/>
              <a:ext cx="5751" cy="1863"/>
            </a:xfrm>
            <a:custGeom>
              <a:avLst/>
              <a:gdLst>
                <a:gd name="T0" fmla="*/ 0 w 5740"/>
                <a:gd name="T1" fmla="*/ 371 h 1864"/>
                <a:gd name="T2" fmla="*/ 5751 w 5740"/>
                <a:gd name="T3" fmla="*/ 1863 h 1864"/>
                <a:gd name="T4" fmla="*/ 5751 w 5740"/>
                <a:gd name="T5" fmla="*/ 1833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3" name="Freeform 30"/>
            <p:cNvSpPr>
              <a:spLocks/>
            </p:cNvSpPr>
            <p:nvPr/>
          </p:nvSpPr>
          <p:spPr bwMode="auto">
            <a:xfrm>
              <a:off x="5754" y="3483"/>
              <a:ext cx="5" cy="5"/>
            </a:xfrm>
            <a:custGeom>
              <a:avLst/>
              <a:gdLst>
                <a:gd name="T0" fmla="*/ 5 w 6"/>
                <a:gd name="T1" fmla="*/ 5 h 6"/>
                <a:gd name="T2" fmla="*/ 0 w 6"/>
                <a:gd name="T3" fmla="*/ 0 h 6"/>
                <a:gd name="T4" fmla="*/ 0 w 6"/>
                <a:gd name="T5" fmla="*/ 5 h 6"/>
                <a:gd name="T6" fmla="*/ 5 w 6"/>
                <a:gd name="T7" fmla="*/ 5 h 6"/>
                <a:gd name="T8" fmla="*/ 5 w 6"/>
                <a:gd name="T9" fmla="*/ 5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4" name="Freeform 31"/>
            <p:cNvSpPr>
              <a:spLocks/>
            </p:cNvSpPr>
            <p:nvPr/>
          </p:nvSpPr>
          <p:spPr bwMode="auto">
            <a:xfrm>
              <a:off x="2" y="2152"/>
              <a:ext cx="5751" cy="1336"/>
            </a:xfrm>
            <a:custGeom>
              <a:avLst/>
              <a:gdLst>
                <a:gd name="T0" fmla="*/ 0 w 5740"/>
                <a:gd name="T1" fmla="*/ 366 h 1337"/>
                <a:gd name="T2" fmla="*/ 5751 w 5740"/>
                <a:gd name="T3" fmla="*/ 1336 h 1337"/>
                <a:gd name="T4" fmla="*/ 5751 w 5740"/>
                <a:gd name="T5" fmla="*/ 1330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5" name="Freeform 32"/>
            <p:cNvSpPr>
              <a:spLocks/>
            </p:cNvSpPr>
            <p:nvPr/>
          </p:nvSpPr>
          <p:spPr bwMode="auto">
            <a:xfrm>
              <a:off x="2" y="3177"/>
              <a:ext cx="5751" cy="413"/>
            </a:xfrm>
            <a:custGeom>
              <a:avLst/>
              <a:gdLst>
                <a:gd name="T0" fmla="*/ 0 w 5740"/>
                <a:gd name="T1" fmla="*/ 48 h 414"/>
                <a:gd name="T2" fmla="*/ 5751 w 5740"/>
                <a:gd name="T3" fmla="*/ 413 h 414"/>
                <a:gd name="T4" fmla="*/ 5751 w 5740"/>
                <a:gd name="T5" fmla="*/ 401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100000">
                  <a:srgbClr val="000099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6" name="Freeform 33"/>
            <p:cNvSpPr>
              <a:spLocks/>
            </p:cNvSpPr>
            <p:nvPr/>
          </p:nvSpPr>
          <p:spPr bwMode="auto">
            <a:xfrm>
              <a:off x="1297" y="0"/>
              <a:ext cx="4456" cy="3176"/>
            </a:xfrm>
            <a:custGeom>
              <a:avLst/>
              <a:gdLst>
                <a:gd name="T0" fmla="*/ 0 w 4448"/>
                <a:gd name="T1" fmla="*/ 0 h 3177"/>
                <a:gd name="T2" fmla="*/ 4456 w 4448"/>
                <a:gd name="T3" fmla="*/ 3176 h 3177"/>
                <a:gd name="T4" fmla="*/ 4456 w 4448"/>
                <a:gd name="T5" fmla="*/ 3152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7" name="Freeform 34"/>
            <p:cNvSpPr>
              <a:spLocks/>
            </p:cNvSpPr>
            <p:nvPr/>
          </p:nvSpPr>
          <p:spPr bwMode="auto">
            <a:xfrm>
              <a:off x="3321" y="0"/>
              <a:ext cx="2432" cy="2613"/>
            </a:xfrm>
            <a:custGeom>
              <a:avLst/>
              <a:gdLst>
                <a:gd name="T0" fmla="*/ 0 w 2428"/>
                <a:gd name="T1" fmla="*/ 0 h 2614"/>
                <a:gd name="T2" fmla="*/ 2432 w 2428"/>
                <a:gd name="T3" fmla="*/ 2613 h 2614"/>
                <a:gd name="T4" fmla="*/ 2432 w 2428"/>
                <a:gd name="T5" fmla="*/ 2607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82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8" name="Freeform 35"/>
            <p:cNvSpPr>
              <a:spLocks/>
            </p:cNvSpPr>
            <p:nvPr/>
          </p:nvSpPr>
          <p:spPr bwMode="auto">
            <a:xfrm>
              <a:off x="3950" y="0"/>
              <a:ext cx="1803" cy="2463"/>
            </a:xfrm>
            <a:custGeom>
              <a:avLst/>
              <a:gdLst>
                <a:gd name="T0" fmla="*/ 486 w 1800"/>
                <a:gd name="T1" fmla="*/ 0 h 2464"/>
                <a:gd name="T2" fmla="*/ 0 w 1800"/>
                <a:gd name="T3" fmla="*/ 0 h 2464"/>
                <a:gd name="T4" fmla="*/ 1803 w 1800"/>
                <a:gd name="T5" fmla="*/ 2463 h 2464"/>
                <a:gd name="T6" fmla="*/ 1803 w 1800"/>
                <a:gd name="T7" fmla="*/ 2247 h 2464"/>
                <a:gd name="T8" fmla="*/ 1797 w 1800"/>
                <a:gd name="T9" fmla="*/ 2247 h 2464"/>
                <a:gd name="T10" fmla="*/ 486 w 1800"/>
                <a:gd name="T11" fmla="*/ 0 h 2464"/>
                <a:gd name="T12" fmla="*/ 486 w 1800"/>
                <a:gd name="T13" fmla="*/ 0 h 24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rgbClr val="00008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9" name="Freeform 36"/>
            <p:cNvSpPr>
              <a:spLocks/>
            </p:cNvSpPr>
            <p:nvPr/>
          </p:nvSpPr>
          <p:spPr bwMode="auto">
            <a:xfrm>
              <a:off x="4519" y="0"/>
              <a:ext cx="1234" cy="2073"/>
            </a:xfrm>
            <a:custGeom>
              <a:avLst/>
              <a:gdLst>
                <a:gd name="T0" fmla="*/ 0 w 1232"/>
                <a:gd name="T1" fmla="*/ 0 h 2074"/>
                <a:gd name="T2" fmla="*/ 1234 w 1232"/>
                <a:gd name="T3" fmla="*/ 2073 h 2074"/>
                <a:gd name="T4" fmla="*/ 1234 w 1232"/>
                <a:gd name="T5" fmla="*/ 2037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0" name="Freeform 37"/>
            <p:cNvSpPr>
              <a:spLocks/>
            </p:cNvSpPr>
            <p:nvPr/>
          </p:nvSpPr>
          <p:spPr bwMode="auto">
            <a:xfrm>
              <a:off x="4694" y="0"/>
              <a:ext cx="1059" cy="1935"/>
            </a:xfrm>
            <a:custGeom>
              <a:avLst/>
              <a:gdLst>
                <a:gd name="T0" fmla="*/ 0 w 1058"/>
                <a:gd name="T1" fmla="*/ 0 h 1936"/>
                <a:gd name="T2" fmla="*/ 1059 w 1058"/>
                <a:gd name="T3" fmla="*/ 1935 h 1936"/>
                <a:gd name="T4" fmla="*/ 1059 w 1058"/>
                <a:gd name="T5" fmla="*/ 1929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91" name="Freeform 38"/>
            <p:cNvSpPr>
              <a:spLocks/>
            </p:cNvSpPr>
            <p:nvPr/>
          </p:nvSpPr>
          <p:spPr bwMode="auto">
            <a:xfrm>
              <a:off x="4981" y="0"/>
              <a:ext cx="772" cy="1486"/>
            </a:xfrm>
            <a:custGeom>
              <a:avLst/>
              <a:gdLst>
                <a:gd name="T0" fmla="*/ 772 w 771"/>
                <a:gd name="T1" fmla="*/ 1432 h 1487"/>
                <a:gd name="T2" fmla="*/ 42 w 771"/>
                <a:gd name="T3" fmla="*/ 0 h 1487"/>
                <a:gd name="T4" fmla="*/ 0 w 771"/>
                <a:gd name="T5" fmla="*/ 0 h 1487"/>
                <a:gd name="T6" fmla="*/ 772 w 771"/>
                <a:gd name="T7" fmla="*/ 1486 h 1487"/>
                <a:gd name="T8" fmla="*/ 772 w 771"/>
                <a:gd name="T9" fmla="*/ 1432 h 1487"/>
                <a:gd name="T10" fmla="*/ 772 w 771"/>
                <a:gd name="T11" fmla="*/ 1432 h 14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rgbClr val="000079"/>
                </a:gs>
                <a:gs pos="100000">
                  <a:srgbClr val="000099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092" name="Group 39"/>
            <p:cNvGrpSpPr>
              <a:grpSpLocks/>
            </p:cNvGrpSpPr>
            <p:nvPr/>
          </p:nvGrpSpPr>
          <p:grpSpPr bwMode="auto">
            <a:xfrm>
              <a:off x="0" y="1632"/>
              <a:ext cx="5757" cy="1857"/>
              <a:chOff x="0" y="0"/>
              <a:chExt cx="5757" cy="1857"/>
            </a:xfrm>
          </p:grpSpPr>
          <p:sp>
            <p:nvSpPr>
              <p:cNvPr id="2093" name="Freeform 40"/>
              <p:cNvSpPr>
                <a:spLocks/>
              </p:cNvSpPr>
              <p:nvPr/>
            </p:nvSpPr>
            <p:spPr bwMode="auto">
              <a:xfrm>
                <a:off x="0" y="0"/>
                <a:ext cx="3669" cy="1312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45 w 3659"/>
                  <a:gd name="T5" fmla="*/ 1312 h 1313"/>
                  <a:gd name="T6" fmla="*/ 3657 w 3659"/>
                  <a:gd name="T7" fmla="*/ 1234 h 1313"/>
                  <a:gd name="T8" fmla="*/ 3669 w 3659"/>
                  <a:gd name="T9" fmla="*/ 1162 h 1313"/>
                  <a:gd name="T10" fmla="*/ 0 w 3659"/>
                  <a:gd name="T11" fmla="*/ 0 h 1313"/>
                  <a:gd name="T12" fmla="*/ 0 w 3659"/>
                  <a:gd name="T13" fmla="*/ 0 h 13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" name="Freeform 41"/>
              <p:cNvSpPr>
                <a:spLocks/>
              </p:cNvSpPr>
              <p:nvPr/>
            </p:nvSpPr>
            <p:spPr bwMode="auto">
              <a:xfrm>
                <a:off x="3646" y="1163"/>
                <a:ext cx="2111" cy="694"/>
              </a:xfrm>
              <a:custGeom>
                <a:avLst/>
                <a:gdLst>
                  <a:gd name="T0" fmla="*/ 2111 w 2105"/>
                  <a:gd name="T1" fmla="*/ 664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11 w 2105"/>
                  <a:gd name="T9" fmla="*/ 694 h 695"/>
                  <a:gd name="T10" fmla="*/ 2111 w 2105"/>
                  <a:gd name="T11" fmla="*/ 664 h 695"/>
                  <a:gd name="T12" fmla="*/ 2111 w 2105"/>
                  <a:gd name="T13" fmla="*/ 664 h 69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99"/>
                  </a:gs>
                  <a:gs pos="100000">
                    <a:srgbClr val="1717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2051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2052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8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9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2053" name="Text Box 44"/>
          <p:cNvSpPr txBox="1"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54" name="Text Box 45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94" name="Rectangle 4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1" hangingPunct="1">
              <a:buClr>
                <a:srgbClr val="FFFFFF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</a:lstStyle>
          <a:p>
            <a:pPr>
              <a:defRPr/>
            </a:pPr>
            <a:fld id="{1B7AD41A-D6F6-4CA6-9C5A-0026364D4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03350" y="550863"/>
            <a:ext cx="6048375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0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3200">
                <a:solidFill>
                  <a:srgbClr val="FFFFFF"/>
                </a:solidFill>
              </a:rPr>
              <a:t>Come in your glory Lord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カミン・ニュオ・グローリ・ロード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（主よ、栄光のうちに来たりませ）</a:t>
            </a:r>
          </a:p>
          <a:p>
            <a:pPr eaLnBrk="1" hangingPunct="1">
              <a:lnSpc>
                <a:spcPct val="80000"/>
              </a:lnSpc>
            </a:pPr>
            <a:endParaRPr lang="ja-JP" altLang="en-US" sz="24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3200">
                <a:solidFill>
                  <a:srgbClr val="FFFFFF"/>
                </a:solidFill>
              </a:rPr>
              <a:t>And fill this place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フィル・ジス・プレイス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（この場を満たしたまえ）</a:t>
            </a:r>
          </a:p>
          <a:p>
            <a:pPr eaLnBrk="1" hangingPunct="1">
              <a:lnSpc>
                <a:spcPct val="80000"/>
              </a:lnSpc>
            </a:pPr>
            <a:endParaRPr lang="ja-JP" altLang="en-US" sz="320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3200">
                <a:solidFill>
                  <a:srgbClr val="FFFFFF"/>
                </a:solidFill>
              </a:rPr>
              <a:t>And fill my heart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フィル・マイ・ハート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3200">
                <a:solidFill>
                  <a:srgbClr val="FFFFFF"/>
                </a:solidFill>
              </a:rPr>
              <a:t>（私の心を満たしたまえ）</a:t>
            </a:r>
          </a:p>
          <a:p>
            <a:pPr eaLnBrk="1" hangingPunct="1"/>
            <a:endParaRPr lang="ja-JP" altLang="en-US" sz="24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途中で霊の賛美（異言の祈り）に入ります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47813" y="-165100"/>
            <a:ext cx="5543550" cy="12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１．霊の祈り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199313" y="0"/>
            <a:ext cx="1944687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To Know You More Lord Disk1 #5</a:t>
            </a:r>
          </a:p>
        </p:txBody>
      </p:sp>
    </p:spTree>
  </p:cSld>
  <p:clrMapOvr>
    <a:masterClrMapping/>
  </p:clrMapOvr>
  <p:transition advTm="3072"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893763" y="838200"/>
            <a:ext cx="5178426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12573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十字架に　触れしとき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栄えの御子　かけられし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わが得し　富あせて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わがほこり　砕かれぬ</a:t>
            </a:r>
          </a:p>
          <a:p>
            <a:pPr eaLnBrk="1" hangingPunct="1">
              <a:buSzPct val="90000"/>
            </a:pPr>
            <a:endParaRPr lang="ja-JP" altLang="en-US" sz="28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たかぶりも　消え去りぬ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わが神　主の死にて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いざのう　世のものも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血潮にて　失せ去りぬ</a:t>
            </a:r>
          </a:p>
          <a:p>
            <a:pPr eaLnBrk="1" hangingPunct="1">
              <a:buSzPct val="90000"/>
            </a:pPr>
            <a:endParaRPr lang="ja-JP" altLang="en-US" sz="28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endParaRPr lang="ja-JP" altLang="en-US" sz="2800">
              <a:solidFill>
                <a:srgbClr val="FFFF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03350" y="0"/>
            <a:ext cx="6119813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．十字架に触れしとき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419475" y="838200"/>
            <a:ext cx="54356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12573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そのかしら　御手　御足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悲しみと　愛まざり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血潮にて　流れ出で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かんむりは　とげけわし</a:t>
            </a:r>
          </a:p>
          <a:p>
            <a:pPr eaLnBrk="1" hangingPunct="1">
              <a:buSzPct val="90000"/>
            </a:pPr>
            <a:endParaRPr lang="en-US" altLang="ja-JP" sz="28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くらべしに　わがいのち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ささげしも　いや足りぬ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たぐいなき　愛　聖く</a:t>
            </a:r>
          </a:p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なおすべて　ささぐべき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911975" y="0"/>
            <a:ext cx="22320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’97 Disk2 #1</a:t>
            </a:r>
          </a:p>
        </p:txBody>
      </p:sp>
    </p:spTree>
  </p:cSld>
  <p:clrMapOvr>
    <a:masterClrMapping/>
  </p:clrMapOvr>
  <p:transition>
    <p:checker dir="vert"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FF0F"/>
                </a:solidFill>
              </a:rPr>
              <a:t>100.</a:t>
            </a:r>
            <a:r>
              <a:rPr lang="ja-JP" altLang="en-US" sz="2000">
                <a:solidFill>
                  <a:srgbClr val="FFFF0F"/>
                </a:solidFill>
              </a:rPr>
              <a:t>わが魂たたえよあまつみ神を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133600" y="381000"/>
            <a:ext cx="6477000" cy="621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1. </a:t>
            </a:r>
            <a:r>
              <a:rPr lang="ja-JP" altLang="en-US" sz="2800">
                <a:solidFill>
                  <a:srgbClr val="FFFFFF"/>
                </a:solidFill>
              </a:rPr>
              <a:t>わが魂たたえよ　あまつ み神を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あがない　赦しし　くすしき み業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いざ主を　たたえよ　声たからかに</a:t>
            </a:r>
          </a:p>
          <a:p>
            <a:pPr algn="l" eaLnBrk="1" hangingPunct="1"/>
            <a:r>
              <a:rPr lang="ja-JP" altLang="en-US" sz="1000">
                <a:solidFill>
                  <a:srgbClr val="FFFFFF"/>
                </a:solidFill>
              </a:rPr>
              <a:t/>
            </a:r>
            <a:br>
              <a:rPr lang="ja-JP" altLang="en-US" sz="1000">
                <a:solidFill>
                  <a:srgbClr val="FFFFFF"/>
                </a:solidFill>
              </a:rPr>
            </a:br>
            <a:r>
              <a:rPr lang="en-US" altLang="ja-JP" sz="2800">
                <a:solidFill>
                  <a:srgbClr val="FFFFFF"/>
                </a:solidFill>
              </a:rPr>
              <a:t>2. </a:t>
            </a:r>
            <a:r>
              <a:rPr lang="ja-JP" altLang="en-US" sz="2800">
                <a:solidFill>
                  <a:srgbClr val="FFFFFF"/>
                </a:solidFill>
              </a:rPr>
              <a:t>豊かなみ恵み　主にある子らに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やさしく　給いて　育み たもう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いざ主を　たたえよ　み栄えの主を</a:t>
            </a:r>
            <a:br>
              <a:rPr lang="ja-JP" altLang="en-US" sz="2800">
                <a:solidFill>
                  <a:srgbClr val="FFFFFF"/>
                </a:solidFill>
              </a:rPr>
            </a:br>
            <a:endParaRPr lang="ja-JP" altLang="en-US" sz="2800">
              <a:solidFill>
                <a:srgbClr val="FFFFFF"/>
              </a:solidFill>
            </a:endParaRPr>
          </a:p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3. </a:t>
            </a:r>
            <a:r>
              <a:rPr lang="ja-JP" altLang="en-US" sz="2800">
                <a:solidFill>
                  <a:srgbClr val="FFFFFF"/>
                </a:solidFill>
              </a:rPr>
              <a:t>父なるみ神は　弱きわれらを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その手に　おさめて　養いたもう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  いざ主を　たたえよ　愛の み神を</a:t>
            </a:r>
            <a:br>
              <a:rPr lang="ja-JP" altLang="en-US" sz="2800">
                <a:solidFill>
                  <a:srgbClr val="FFFFFF"/>
                </a:solidFill>
              </a:rPr>
            </a:br>
            <a:endParaRPr lang="ja-JP" altLang="en-US" sz="2800">
              <a:solidFill>
                <a:srgbClr val="FFFFFF"/>
              </a:solidFill>
            </a:endParaRPr>
          </a:p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4. </a:t>
            </a:r>
            <a:r>
              <a:rPr lang="ja-JP" altLang="en-US" sz="2800">
                <a:solidFill>
                  <a:srgbClr val="FFFFFF"/>
                </a:solidFill>
              </a:rPr>
              <a:t>主のみ顔 あおぎ　天使らも来れ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ものみな月太陽（ひ）も　み前に伏して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   いざ主を　たたえよ　み恵みの主を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#7</a:t>
            </a:r>
          </a:p>
        </p:txBody>
      </p:sp>
    </p:spTree>
  </p:cSld>
  <p:clrMapOvr>
    <a:masterClrMapping/>
  </p:clrMapOvr>
  <p:transition spd="med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457200"/>
            <a:ext cx="510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1.</a:t>
            </a:r>
            <a:r>
              <a:rPr lang="ja-JP" altLang="en-US" sz="2400">
                <a:solidFill>
                  <a:srgbClr val="FFFFFF"/>
                </a:solidFill>
              </a:rPr>
              <a:t>暗やみから　救われ　光の中　</a:t>
            </a: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   罪くだき　とびら開き　さらなる恵み</a:t>
            </a:r>
          </a:p>
          <a:p>
            <a:pPr algn="l" eaLnBrk="1" hangingPunct="1"/>
            <a:endParaRPr lang="ja-JP" altLang="en-US" sz="2400">
              <a:solidFill>
                <a:srgbClr val="FFFFFF"/>
              </a:solidFill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539750" y="0"/>
            <a:ext cx="8229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101.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自由のため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886200" y="4800600"/>
            <a:ext cx="40386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主の愛　わがたましいを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主の愛　解き放つ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主イエスの　愛が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主イエスの 愛が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主イエスが　解き放つ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04800" y="3200400"/>
            <a:ext cx="46482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endParaRPr lang="en-US" altLang="ja-JP" sz="8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自由のため　キリスト・イエス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自由のため　いのち与え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自由のため　解放された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主イエスの　愛が今　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たましい　解き放つ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1447800"/>
            <a:ext cx="5486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</a:rPr>
              <a:t>2.</a:t>
            </a:r>
            <a:r>
              <a:rPr lang="ja-JP" altLang="en-US" sz="2400" b="1">
                <a:solidFill>
                  <a:srgbClr val="FFFFFF"/>
                </a:solidFill>
              </a:rPr>
              <a:t>主の血により　とがめなく　とわに完全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   復活の　主イエスと　天で治めん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228600" y="2438400"/>
            <a:ext cx="4724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解き放ち　力満ち　聖さに立つ　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とわに宣言　たましいの　救い主を</a:t>
            </a:r>
          </a:p>
          <a:p>
            <a:pPr algn="l" eaLnBrk="1" hangingPunct="1"/>
            <a:endParaRPr lang="ja-JP" altLang="en-US" sz="2400" b="1" i="1">
              <a:solidFill>
                <a:srgbClr val="FFFF99"/>
              </a:solidFill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7235825" y="0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#10</a:t>
            </a:r>
          </a:p>
        </p:txBody>
      </p:sp>
    </p:spTree>
  </p:cSld>
  <p:clrMapOvr>
    <a:masterClrMapping/>
  </p:clrMapOvr>
  <p:transition spd="med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FF0F"/>
                </a:solidFill>
              </a:rPr>
              <a:t>102.</a:t>
            </a:r>
            <a:r>
              <a:rPr lang="ja-JP" altLang="en-US" sz="2000">
                <a:solidFill>
                  <a:srgbClr val="FFFF0F"/>
                </a:solidFill>
              </a:rPr>
              <a:t>ホザナ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52400" y="381000"/>
            <a:ext cx="3962400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ホザナ、ホザナ、ホザナ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高き主に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わが救い主イエス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その名を賛美す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死と地獄に勝ち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すべてに勝利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わが力また歌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賛美受け 上（え）に昇り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ラッパの音（ね）は響き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大能者の右に座して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すべて成し遂げ、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勝利にて治む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手を上げん　わが王の王に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手を上げん　偉大な業に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886200" y="457200"/>
            <a:ext cx="5562600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Hosanna, Hosanna, Hosanna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In the highest x2</a:t>
            </a:r>
          </a:p>
          <a:p>
            <a:pPr algn="l" eaLnBrk="1" hangingPunct="1">
              <a:spcBef>
                <a:spcPts val="125"/>
              </a:spcBef>
            </a:pPr>
            <a:endParaRPr lang="en-US" altLang="ja-JP" sz="1000">
              <a:solidFill>
                <a:srgbClr val="FFFFFF"/>
              </a:solidFill>
              <a:latin typeface="Helvetica-Oblique" charset="0"/>
            </a:endParaRP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You have become my salvation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With shouts of joy I praise Your name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You have conquered death and hell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And triumphed over all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>
                <a:solidFill>
                  <a:srgbClr val="FFFFFF"/>
                </a:solidFill>
              </a:rPr>
              <a:t>The Lord is my strength and my song</a:t>
            </a:r>
          </a:p>
          <a:p>
            <a:pPr algn="l" eaLnBrk="1" hangingPunct="1">
              <a:spcBef>
                <a:spcPts val="150"/>
              </a:spcBef>
            </a:pPr>
            <a:endParaRPr lang="en-US" altLang="ja-JP" sz="1200">
              <a:solidFill>
                <a:srgbClr val="FFFFFF"/>
              </a:solidFill>
            </a:endParaRP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>
                <a:solidFill>
                  <a:srgbClr val="FFFFFF"/>
                </a:solidFill>
              </a:rPr>
              <a:t>God has ascended with the shouts of joy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>
                <a:solidFill>
                  <a:srgbClr val="FFFFFF"/>
                </a:solidFill>
              </a:rPr>
              <a:t>The Lord amid the trumpet sound</a:t>
            </a:r>
          </a:p>
          <a:p>
            <a:pPr algn="l" eaLnBrk="1" hangingPunct="1">
              <a:spcBef>
                <a:spcPts val="250"/>
              </a:spcBef>
            </a:pPr>
            <a:r>
              <a:rPr lang="en-US" altLang="ja-JP" sz="2000">
                <a:solidFill>
                  <a:srgbClr val="FFFFFF"/>
                </a:solidFill>
              </a:rPr>
              <a:t>You sat down at the right hand of the Majesty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>
                <a:solidFill>
                  <a:srgbClr val="FFFFFF"/>
                </a:solidFill>
              </a:rPr>
              <a:t>It is finished it is done You reign in victory</a:t>
            </a:r>
          </a:p>
          <a:p>
            <a:pPr algn="l" eaLnBrk="1" hangingPunct="1">
              <a:spcBef>
                <a:spcPts val="125"/>
              </a:spcBef>
            </a:pPr>
            <a:endParaRPr lang="en-US" altLang="ja-JP" sz="1000">
              <a:solidFill>
                <a:srgbClr val="FFFFFF"/>
              </a:solidFill>
            </a:endParaRP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>
                <a:solidFill>
                  <a:srgbClr val="FFFFFF"/>
                </a:solidFill>
              </a:rPr>
              <a:t>I lift my hands and exalt You my King</a:t>
            </a:r>
          </a:p>
          <a:p>
            <a:pPr algn="l" eaLnBrk="1" hangingPunct="1">
              <a:spcBef>
                <a:spcPts val="250"/>
              </a:spcBef>
            </a:pPr>
            <a:r>
              <a:rPr lang="en-US" altLang="ja-JP" sz="2000">
                <a:solidFill>
                  <a:srgbClr val="FFFFFF"/>
                </a:solidFill>
              </a:rPr>
              <a:t>I lift my hands for You have done great things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#1</a:t>
            </a:r>
          </a:p>
        </p:txBody>
      </p:sp>
    </p:spTree>
  </p:cSld>
  <p:clrMapOvr>
    <a:masterClrMapping/>
  </p:clrMapOvr>
  <p:transition spd="med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</p:cSld>
  <p:clrMapOvr>
    <a:masterClrMapping/>
  </p:clrMapOvr>
  <p:transition spd="med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FF0F"/>
                </a:solidFill>
              </a:rPr>
              <a:t>104.</a:t>
            </a:r>
            <a:r>
              <a:rPr lang="ja-JP" altLang="en-US" sz="2000" b="1">
                <a:solidFill>
                  <a:srgbClr val="FFFF0F"/>
                </a:solidFill>
              </a:rPr>
              <a:t>イエス、心の願い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3962400" cy="431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ジーザス、わが願い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　子羊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その美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まばゆく　光満ち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その聖　見つめよ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贖いの子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とこしえになれに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大能　誉れ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ホーリ、ホーリ、聖なる名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343400" y="609600"/>
            <a:ext cx="4800600" cy="491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Jesus, my heart’s desire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Precious Lamb of God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Radiant in beauty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Brighter than the sun</a:t>
            </a:r>
          </a:p>
          <a:p>
            <a:pPr algn="l" eaLnBrk="1" hangingPunct="1">
              <a:spcBef>
                <a:spcPts val="250"/>
              </a:spcBef>
            </a:pPr>
            <a:endParaRPr lang="en-US" altLang="ja-JP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I gaze upon Your holiness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A blood-bought child of grace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Forevermore be unto You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All power and all praise</a:t>
            </a:r>
          </a:p>
          <a:p>
            <a:pPr algn="l" eaLnBrk="1" hangingPunct="1">
              <a:spcBef>
                <a:spcPts val="250"/>
              </a:spcBef>
            </a:pPr>
            <a:endParaRPr lang="en-US" altLang="ja-JP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Holy, Holy, Holy is Your name</a:t>
            </a:r>
            <a:r>
              <a:rPr lang="en-US" altLang="ja-JP" sz="2400" b="1">
                <a:solidFill>
                  <a:srgbClr val="FFFFFF"/>
                </a:solidFill>
                <a:latin typeface="Helvetica-Oblique" charset="0"/>
              </a:rPr>
              <a:t> </a:t>
            </a:r>
          </a:p>
          <a:p>
            <a:pPr algn="l" eaLnBrk="1" hangingPunct="1">
              <a:spcBef>
                <a:spcPts val="1500"/>
              </a:spcBef>
            </a:pPr>
            <a:endParaRPr lang="en-US" altLang="ja-JP" sz="2400" b="1">
              <a:solidFill>
                <a:srgbClr val="FFFFFF"/>
              </a:solidFill>
              <a:latin typeface="Helvetica-Oblique" charset="0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#4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7947025" y="333375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Faith04#7</a:t>
            </a:r>
          </a:p>
        </p:txBody>
      </p:sp>
    </p:spTree>
  </p:cSld>
  <p:clrMapOvr>
    <a:masterClrMapping/>
  </p:clrMapOvr>
  <p:transition spd="med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533400" y="0"/>
            <a:ext cx="8229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rgbClr val="FFFF0F"/>
                </a:solidFill>
              </a:rPr>
              <a:t>105.</a:t>
            </a:r>
            <a:r>
              <a:rPr lang="ja-JP" altLang="en-US" sz="2000" b="1">
                <a:solidFill>
                  <a:srgbClr val="FFFF0F"/>
                </a:solidFill>
              </a:rPr>
              <a:t>栄光に生きる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35814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めぐみ、あわれみ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主よ、こころの牧者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勝利に導くは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内なる主イエス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その栄光に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御子に頼り生きる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カルバリの子羊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救いの君よ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イエス、わが主また王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油を　そそがれて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御座に座し　統べ治めむ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267200" y="457200"/>
            <a:ext cx="48768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God of grace and mercy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My Lord, the Shepherd of my heart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Leading me into Your victory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My Christ who lives in me</a:t>
            </a:r>
          </a:p>
          <a:p>
            <a:pPr algn="l" eaLnBrk="1" hangingPunct="1">
              <a:spcBef>
                <a:spcPts val="125"/>
              </a:spcBef>
            </a:pPr>
            <a:endParaRPr lang="en-US" altLang="ja-JP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Living in the glory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By Your Son who died on Calvary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Jesus Lamb of God, my Saviour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You reign in victory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Jesus reigns, </a:t>
            </a:r>
          </a:p>
          <a:p>
            <a:pPr lvl="2" indent="0"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our mighty King and Lord</a:t>
            </a:r>
          </a:p>
          <a:p>
            <a:pPr lvl="2" indent="0" algn="l" eaLnBrk="1" hangingPunct="1">
              <a:spcBef>
                <a:spcPts val="125"/>
              </a:spcBef>
            </a:pPr>
            <a:endParaRPr lang="en-US" altLang="ja-JP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Anointed One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Seated on the throne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You are Lord my King</a:t>
            </a:r>
          </a:p>
          <a:p>
            <a:pPr algn="l" eaLnBrk="1" hangingPunct="1">
              <a:spcBef>
                <a:spcPts val="275"/>
              </a:spcBef>
            </a:pPr>
            <a:r>
              <a:rPr lang="en-US" altLang="ja-JP" sz="2200" b="1">
                <a:solidFill>
                  <a:srgbClr val="FFFFFF"/>
                </a:solidFill>
              </a:rPr>
              <a:t>Forever You will reign</a:t>
            </a:r>
          </a:p>
          <a:p>
            <a:pPr algn="l" eaLnBrk="1" hangingPunct="1">
              <a:spcBef>
                <a:spcPts val="1375"/>
              </a:spcBef>
            </a:pPr>
            <a:endParaRPr lang="en-US" altLang="ja-JP" sz="2200" b="1">
              <a:solidFill>
                <a:srgbClr val="FFFFFF"/>
              </a:solidFill>
            </a:endParaRP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#5</a:t>
            </a:r>
          </a:p>
        </p:txBody>
      </p:sp>
    </p:spTree>
  </p:cSld>
  <p:clrMapOvr>
    <a:masterClrMapping/>
  </p:clrMapOvr>
  <p:transition spd="med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F"/>
                </a:solidFill>
              </a:rPr>
              <a:t>106.</a:t>
            </a:r>
            <a:r>
              <a:rPr lang="ja-JP" altLang="en-US" sz="2400" b="1">
                <a:solidFill>
                  <a:srgbClr val="FFFF0F"/>
                </a:solidFill>
              </a:rPr>
              <a:t>モア・ザン・イナフ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4191000" cy="304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ジェホバ　ジレ　備え主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すべてを満たしてあまる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ジェホバ　ラファ　癒し主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その傷によりて癒す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ジェホバ　シャンマ　共なる主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すべて満たしたもう</a:t>
            </a:r>
          </a:p>
          <a:p>
            <a:pPr algn="l" eaLnBrk="1" hangingPunct="1">
              <a:spcBef>
                <a:spcPts val="300"/>
              </a:spcBef>
            </a:pPr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267200" y="533400"/>
            <a:ext cx="5057775" cy="38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8288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Jehovah Jireh, my provider</a:t>
            </a:r>
          </a:p>
          <a:p>
            <a:pPr lvl="4" indent="0" algn="l" eaLnBrk="1" hangingPunct="1">
              <a:lnSpc>
                <a:spcPct val="95000"/>
              </a:lnSpc>
            </a:pPr>
            <a:r>
              <a:rPr lang="ja-JP" altLang="en-US" sz="2000" b="1">
                <a:solidFill>
                  <a:srgbClr val="FFFFFF"/>
                </a:solidFill>
              </a:rPr>
              <a:t>　　マイ・プロバイダー</a:t>
            </a:r>
          </a:p>
          <a:p>
            <a:pPr algn="l" eaLnBrk="1" hangingPunct="1">
              <a:lnSpc>
                <a:spcPct val="95000"/>
              </a:lnSpc>
            </a:pPr>
            <a:r>
              <a:rPr lang="en-US" altLang="ja-JP" sz="2200" b="1">
                <a:solidFill>
                  <a:srgbClr val="FFFFFF"/>
                </a:solidFill>
              </a:rPr>
              <a:t>You are more than enough for me</a:t>
            </a:r>
          </a:p>
          <a:p>
            <a:pPr algn="l" eaLnBrk="1" hangingPunct="1">
              <a:lnSpc>
                <a:spcPct val="95000"/>
              </a:lnSpc>
            </a:pPr>
            <a:r>
              <a:rPr lang="ja-JP" altLang="en-US" sz="2000" b="1">
                <a:solidFill>
                  <a:srgbClr val="FFFFFF"/>
                </a:solidFill>
              </a:rPr>
              <a:t>ユ・アー・モア・ザン・イナフ・</a:t>
            </a:r>
            <a:r>
              <a:rPr lang="ja-JP" altLang="en-US" b="1">
                <a:solidFill>
                  <a:srgbClr val="FFFFFF"/>
                </a:solidFill>
              </a:rPr>
              <a:t>フォー・ミー</a:t>
            </a:r>
          </a:p>
          <a:p>
            <a:pPr algn="l" eaLnBrk="1" hangingPunct="1">
              <a:lnSpc>
                <a:spcPct val="95000"/>
              </a:lnSpc>
            </a:pPr>
            <a:r>
              <a:rPr lang="en-US" altLang="ja-JP" sz="2200" b="1">
                <a:solidFill>
                  <a:srgbClr val="FFFFFF"/>
                </a:solidFill>
              </a:rPr>
              <a:t>Jehovah Rapha, You’re my healer</a:t>
            </a:r>
          </a:p>
          <a:p>
            <a:pPr lvl="4" indent="0" algn="l" eaLnBrk="1" hangingPunct="1">
              <a:lnSpc>
                <a:spcPct val="95000"/>
              </a:lnSpc>
            </a:pPr>
            <a:r>
              <a:rPr lang="ja-JP" altLang="en-US" sz="2200" b="1">
                <a:solidFill>
                  <a:srgbClr val="FFFFFF"/>
                </a:solidFill>
              </a:rPr>
              <a:t>　　ユーア・マイ・ヒーラー</a:t>
            </a:r>
          </a:p>
          <a:p>
            <a:pPr algn="l" eaLnBrk="1" hangingPunct="1">
              <a:lnSpc>
                <a:spcPct val="95000"/>
              </a:lnSpc>
            </a:pPr>
            <a:r>
              <a:rPr lang="en-US" altLang="ja-JP" sz="2200" b="1">
                <a:solidFill>
                  <a:srgbClr val="FFFFFF"/>
                </a:solidFill>
              </a:rPr>
              <a:t>By Your stripes I am set free</a:t>
            </a:r>
          </a:p>
          <a:p>
            <a:pPr algn="l" eaLnBrk="1" hangingPunct="1">
              <a:lnSpc>
                <a:spcPct val="95000"/>
              </a:lnSpc>
            </a:pPr>
            <a:r>
              <a:rPr lang="ja-JP" altLang="en-US" b="1">
                <a:solidFill>
                  <a:srgbClr val="FFFFFF"/>
                </a:solidFill>
              </a:rPr>
              <a:t>バイ・ヤー・ストライプス・アイアム・セット・フリー</a:t>
            </a:r>
          </a:p>
          <a:p>
            <a:pPr algn="l" eaLnBrk="1" hangingPunct="1">
              <a:lnSpc>
                <a:spcPct val="95000"/>
              </a:lnSpc>
            </a:pPr>
            <a:r>
              <a:rPr lang="en-US" altLang="ja-JP" sz="2200" b="1">
                <a:solidFill>
                  <a:srgbClr val="FFFFFF"/>
                </a:solidFill>
              </a:rPr>
              <a:t>Jehovah Shamma, You are with me</a:t>
            </a:r>
          </a:p>
          <a:p>
            <a:pPr lvl="4" indent="0" algn="l" eaLnBrk="1" hangingPunct="1">
              <a:lnSpc>
                <a:spcPct val="95000"/>
              </a:lnSpc>
            </a:pPr>
            <a:r>
              <a:rPr lang="ja-JP" altLang="en-US" sz="2200" b="1">
                <a:solidFill>
                  <a:srgbClr val="FFFFFF"/>
                </a:solidFill>
              </a:rPr>
              <a:t>　　ユーアー・ウィズ・ミー</a:t>
            </a:r>
          </a:p>
          <a:p>
            <a:pPr algn="l"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You supply all my needs</a:t>
            </a:r>
          </a:p>
          <a:p>
            <a:pPr algn="l" eaLnBrk="1" hangingPunct="1">
              <a:lnSpc>
                <a:spcPct val="95000"/>
              </a:lnSpc>
            </a:pPr>
            <a:r>
              <a:rPr lang="ja-JP" altLang="en-US" sz="2000" b="1">
                <a:solidFill>
                  <a:srgbClr val="FFFFFF"/>
                </a:solidFill>
              </a:rPr>
              <a:t>ユー・サプライ・オール・マイ・ニーズ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553200" y="6248400"/>
            <a:ext cx="259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Go to 14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057400" y="4267200"/>
            <a:ext cx="5057775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You’re more than enough</a:t>
            </a:r>
          </a:p>
          <a:p>
            <a:pPr algn="l" eaLnBrk="1" hangingPunct="1">
              <a:lnSpc>
                <a:spcPct val="9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ユ・アー・モア・ザン・イナフ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More than enough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モア・ザン・イナフ</a:t>
            </a:r>
          </a:p>
          <a:p>
            <a:pPr algn="l" eaLnBrk="1" hangingPunct="1">
              <a:spcBef>
                <a:spcPts val="30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More than enough for me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400" b="1">
                <a:solidFill>
                  <a:srgbClr val="FFFFFF"/>
                </a:solidFill>
              </a:rPr>
              <a:t>モア・ザン・イナフ・フォー・ミー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#6</a:t>
            </a:r>
          </a:p>
        </p:txBody>
      </p:sp>
    </p:spTree>
  </p:cSld>
  <p:clrMapOvr>
    <a:masterClrMapping/>
  </p:clrMapOvr>
  <p:transition spd="med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457200" y="0"/>
            <a:ext cx="8229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F"/>
                </a:solidFill>
              </a:rPr>
              <a:t>107.</a:t>
            </a:r>
            <a:r>
              <a:rPr lang="ja-JP" altLang="en-US" sz="2400" b="1">
                <a:solidFill>
                  <a:srgbClr val="FFFF0F"/>
                </a:solidFill>
              </a:rPr>
              <a:t>あがめよ子羊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457200" y="609600"/>
            <a:ext cx="4419600" cy="304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あがめよ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御座にます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子羊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ほめたたえん</a:t>
            </a:r>
          </a:p>
          <a:p>
            <a:pPr algn="l" eaLnBrk="1" hangingPunct="1">
              <a:spcBef>
                <a:spcPts val="125"/>
              </a:spcBef>
            </a:pPr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勝利　支配　とこしえまで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御名はジーザス　わが主よ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876800" y="533400"/>
            <a:ext cx="42672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All hail the Lamb</a:t>
            </a: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Enthroned on high</a:t>
            </a: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His praise shall be</a:t>
            </a: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Our battle cry</a:t>
            </a:r>
          </a:p>
          <a:p>
            <a:pPr algn="l" eaLnBrk="1" hangingPunct="1">
              <a:spcBef>
                <a:spcPts val="125"/>
              </a:spcBef>
            </a:pPr>
            <a:endParaRPr lang="en-US" altLang="ja-JP" sz="1000" b="1">
              <a:solidFill>
                <a:srgbClr val="FFFFFF"/>
              </a:solidFill>
            </a:endParaRP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He reigns victorious, forever glorious</a:t>
            </a: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His name is Jesus, </a:t>
            </a:r>
          </a:p>
          <a:p>
            <a:pPr algn="l" eaLnBrk="1" hangingPunct="1">
              <a:spcBef>
                <a:spcPts val="350"/>
              </a:spcBef>
            </a:pPr>
            <a:r>
              <a:rPr lang="en-US" altLang="ja-JP" sz="2800" b="1">
                <a:solidFill>
                  <a:srgbClr val="FFFFFF"/>
                </a:solidFill>
              </a:rPr>
              <a:t>He is the Lord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#9</a:t>
            </a:r>
          </a:p>
        </p:txBody>
      </p:sp>
    </p:spTree>
  </p:cSld>
  <p:clrMapOvr>
    <a:masterClrMapping/>
  </p:clrMapOvr>
  <p:transition spd="med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457200" y="-146050"/>
            <a:ext cx="82296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b="1">
                <a:solidFill>
                  <a:srgbClr val="FFFF0F"/>
                </a:solidFill>
              </a:rPr>
              <a:t>108.</a:t>
            </a:r>
            <a:r>
              <a:rPr lang="ja-JP" altLang="en-US" sz="2000" b="1">
                <a:solidFill>
                  <a:srgbClr val="FFFF0F"/>
                </a:solidFill>
              </a:rPr>
              <a:t>ほまれと栄え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1828800" y="2743200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1447800"/>
            <a:ext cx="54864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1.</a:t>
            </a:r>
            <a:r>
              <a:rPr lang="en-US" altLang="ja-JP" sz="2800" b="1">
                <a:solidFill>
                  <a:srgbClr val="FFFFFF"/>
                </a:solidFill>
              </a:rPr>
              <a:t> </a:t>
            </a:r>
            <a:r>
              <a:rPr lang="ja-JP" altLang="en-US" sz="2800" b="1">
                <a:solidFill>
                  <a:srgbClr val="FFFFFF"/>
                </a:solidFill>
              </a:rPr>
              <a:t>冠（かむり）は その頭（かしら）に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   十字架の死にて得られ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70104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99"/>
                </a:solidFill>
              </a:rPr>
              <a:t>とこしえの統治  義と愛にありて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99"/>
                </a:solidFill>
              </a:rPr>
              <a:t>御使い伏して  天（あめ）の軍勢あがめん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99"/>
                </a:solidFill>
              </a:rPr>
              <a:t>御名に栄光を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99"/>
                </a:solidFill>
              </a:rPr>
              <a:t>地にては宣言  イエスは主と </a:t>
            </a:r>
            <a:r>
              <a:rPr lang="en-US" altLang="ja-JP" sz="2800" b="1">
                <a:solidFill>
                  <a:srgbClr val="FFFF99"/>
                </a:solidFill>
              </a:rPr>
              <a:t>(X3)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486400" y="1447800"/>
            <a:ext cx="38100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en-US" altLang="ja-JP" sz="2400" b="1">
                <a:solidFill>
                  <a:srgbClr val="FFFFFF"/>
                </a:solidFill>
              </a:rPr>
              <a:t>2. </a:t>
            </a:r>
            <a:r>
              <a:rPr lang="ja-JP" altLang="en-US" sz="2800" b="1">
                <a:solidFill>
                  <a:srgbClr val="FFFFFF"/>
                </a:solidFill>
              </a:rPr>
              <a:t>死の縄を解き放ちて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   永遠のいのち給い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752600" y="381000"/>
            <a:ext cx="60198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ほまれと栄え  大能は  尊厳の主に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</a:rPr>
              <a:t>主イェス　高き方  賛美を主に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85800" y="4495800"/>
            <a:ext cx="84582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99"/>
                </a:solidFill>
              </a:rPr>
              <a:t>And now You reign above   In righteousness and love</a:t>
            </a:r>
          </a:p>
          <a:p>
            <a:pPr algn="l" eaLnBrk="1" hangingPunct="1"/>
            <a:r>
              <a:rPr lang="en-US" altLang="ja-JP" sz="2400" b="1">
                <a:solidFill>
                  <a:srgbClr val="FFFF99"/>
                </a:solidFill>
              </a:rPr>
              <a:t>Angels bow before You   The heavenly host adores You</a:t>
            </a:r>
          </a:p>
          <a:p>
            <a:pPr algn="l" eaLnBrk="1" hangingPunct="1"/>
            <a:r>
              <a:rPr lang="en-US" altLang="ja-JP" sz="2400" b="1">
                <a:solidFill>
                  <a:srgbClr val="FFFF99"/>
                </a:solidFill>
              </a:rPr>
              <a:t>And glorifies Your name   As we on earth proclaim</a:t>
            </a:r>
          </a:p>
          <a:p>
            <a:pPr algn="l" eaLnBrk="1" hangingPunct="1"/>
            <a:r>
              <a:rPr lang="en-US" altLang="ja-JP" sz="2400" b="1">
                <a:solidFill>
                  <a:srgbClr val="FFFF99"/>
                </a:solidFill>
              </a:rPr>
              <a:t>That Jesus Christ is Lord</a:t>
            </a:r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7235825" y="0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#11</a:t>
            </a:r>
          </a:p>
        </p:txBody>
      </p:sp>
    </p:spTree>
  </p:cSld>
  <p:clrMapOvr>
    <a:masterClrMapping/>
  </p:clrMapOvr>
  <p:transition spd="med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819400" y="0"/>
            <a:ext cx="3970338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FF0F"/>
                </a:solidFill>
              </a:rPr>
              <a:t>109. AGNUS DEI </a:t>
            </a:r>
            <a:r>
              <a:rPr lang="ja-JP" altLang="en-US" b="1">
                <a:solidFill>
                  <a:srgbClr val="FFFF0F"/>
                </a:solidFill>
              </a:rPr>
              <a:t>神の子羊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752600" y="3200400"/>
            <a:ext cx="5562600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あなたこそ　聖なる　全能の主イエス</a:t>
            </a: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子羊よ　子羊よ　アーメン</a:t>
            </a:r>
          </a:p>
          <a:p>
            <a:pPr algn="l" eaLnBrk="1" hangingPunct="1"/>
            <a:endParaRPr lang="ja-JP" altLang="en-US" sz="800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ホーリー　聖なる　全能の主イエス</a:t>
            </a: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子羊よ　子羊よ　アーメン</a:t>
            </a:r>
          </a:p>
          <a:p>
            <a:pPr algn="l" eaLnBrk="1" hangingPunct="1"/>
            <a:endParaRPr lang="ja-JP" altLang="en-US" sz="800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あなたこそ　聖なる　全能の主イエス</a:t>
            </a:r>
          </a:p>
          <a:p>
            <a:pPr algn="l" eaLnBrk="1" hangingPunct="1"/>
            <a:r>
              <a:rPr lang="ja-JP" altLang="en-US" sz="2400">
                <a:solidFill>
                  <a:srgbClr val="FFFFFF"/>
                </a:solidFill>
              </a:rPr>
              <a:t>子羊よ 　子羊よ　アーメン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00200" y="381000"/>
            <a:ext cx="63246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ハレルヤ、ハレルヤ、全能の主　わが神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ハレルヤ、ハレルヤ、力ある統治に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ハレルヤ、ホーリー、聖なる　全能の　主イエス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子羊よ　子羊よ　アーメン</a:t>
            </a:r>
          </a:p>
          <a:p>
            <a:pPr algn="l" eaLnBrk="1" hangingPunct="1"/>
            <a:endParaRPr lang="ja-JP" altLang="en-US" sz="2400" b="1" i="1">
              <a:solidFill>
                <a:srgbClr val="FFFF99"/>
              </a:solidFill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830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</a:rPr>
              <a:t>Hallelujah, Hallelujah, for the Lord God Almighty reigns (x2)</a:t>
            </a:r>
          </a:p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</a:rPr>
              <a:t>Hallelujah, holy, holy are You Lord God Almighty</a:t>
            </a:r>
          </a:p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</a:rPr>
              <a:t>Worthy is the Lamb (x2) - Amen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524000" y="5791200"/>
            <a:ext cx="6400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</a:rPr>
              <a:t>You are holy, holy are You Lord God Almighty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00200" y="6172200"/>
            <a:ext cx="3505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500"/>
              </a:spcBef>
            </a:pPr>
            <a:r>
              <a:rPr lang="en-US" altLang="ja-JP" sz="2400" i="1">
                <a:solidFill>
                  <a:srgbClr val="FFFF99"/>
                </a:solidFill>
              </a:rPr>
              <a:t>Worthy is the Lamb (x2)</a:t>
            </a:r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6689725" y="0"/>
            <a:ext cx="2451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More Than Enough #7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12775"/>
            <a:ext cx="663892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1422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endParaRPr lang="en-US" altLang="ja-JP" sz="20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さあ主の御名を　ほめよ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さあ主の御名を　ほめよ</a:t>
            </a:r>
          </a:p>
          <a:p>
            <a:pPr eaLnBrk="1" hangingPunct="1">
              <a:lnSpc>
                <a:spcPct val="90000"/>
              </a:lnSpc>
              <a:buSzPct val="90000"/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手を打ち　叫び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イエスは勝利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ダンスと賛美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われらも勝利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イエス　王の王</a:t>
            </a:r>
          </a:p>
          <a:p>
            <a:pPr eaLnBrk="1" hangingPunct="1">
              <a:lnSpc>
                <a:spcPct val="90000"/>
              </a:lnSpc>
              <a:buSzPct val="90000"/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主の御名をよろこぼう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主の愛の力にふれ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不思議な御名をよび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主イエスをほめよう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00200" y="0"/>
            <a:ext cx="617220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11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．主の御名をほめよ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991475" y="0"/>
            <a:ext cx="11525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We Are In Christ #5</a:t>
            </a:r>
          </a:p>
        </p:txBody>
      </p:sp>
    </p:spTree>
  </p:cSld>
  <p:clrMapOvr>
    <a:masterClrMapping/>
  </p:clrMapOvr>
  <p:transition>
    <p:wipe dir="d"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2819400" y="0"/>
            <a:ext cx="39703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FF0F"/>
                </a:solidFill>
              </a:rPr>
              <a:t>110. 力の主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295400" y="4114800"/>
            <a:ext cx="61928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i="1">
                <a:solidFill>
                  <a:srgbClr val="FFFF99"/>
                </a:solidFill>
              </a:rPr>
              <a:t>ただ主のみ　見つめつ</a:t>
            </a:r>
          </a:p>
          <a:p>
            <a:pPr eaLnBrk="1" hangingPunct="1"/>
            <a:r>
              <a:rPr lang="ja-JP" altLang="en-US" sz="2800" i="1">
                <a:solidFill>
                  <a:srgbClr val="FFFF99"/>
                </a:solidFill>
              </a:rPr>
              <a:t>高き御名　すべてを超え</a:t>
            </a:r>
          </a:p>
          <a:p>
            <a:pPr eaLnBrk="1" hangingPunct="1"/>
            <a:r>
              <a:rPr lang="ja-JP" altLang="en-US" sz="2800" i="1">
                <a:solidFill>
                  <a:srgbClr val="FFFF99"/>
                </a:solidFill>
              </a:rPr>
              <a:t>なれのみを　主とあがめん　ジーザス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3671888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1 </a:t>
            </a:r>
            <a:r>
              <a:rPr lang="ja-JP" altLang="en-US" sz="2800">
                <a:solidFill>
                  <a:srgbClr val="FFFFFF"/>
                </a:solidFill>
              </a:rPr>
              <a:t>我が力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いのち与う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  とこしえの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頼りの岩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3962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2 </a:t>
            </a:r>
            <a:r>
              <a:rPr lang="ja-JP" altLang="en-US" sz="2800">
                <a:solidFill>
                  <a:srgbClr val="FFFFFF"/>
                </a:solidFill>
              </a:rPr>
              <a:t>癒し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救い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とりで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平安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 喜びの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栄えの君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3962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3 </a:t>
            </a:r>
            <a:r>
              <a:rPr lang="ja-JP" altLang="en-US" sz="2800">
                <a:solidFill>
                  <a:srgbClr val="FFFFFF"/>
                </a:solidFill>
              </a:rPr>
              <a:t>とわの御父</a:t>
            </a:r>
            <a:r>
              <a:rPr lang="ja-JP" altLang="en-US" sz="1600">
                <a:solidFill>
                  <a:srgbClr val="FFFFFF"/>
                </a:solidFill>
              </a:rPr>
              <a:t>　</a:t>
            </a:r>
            <a:r>
              <a:rPr lang="ja-JP" altLang="en-US" sz="2800">
                <a:solidFill>
                  <a:srgbClr val="FFFFFF"/>
                </a:solidFill>
              </a:rPr>
              <a:t>世の光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 贖いの主　御業宣べん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0" y="5670550"/>
            <a:ext cx="8991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>
                <a:solidFill>
                  <a:srgbClr val="FFFF99"/>
                </a:solidFill>
              </a:rPr>
              <a:t>And who in all the earth is like You, O Lord</a:t>
            </a:r>
          </a:p>
          <a:p>
            <a:pPr eaLnBrk="1" hangingPunct="1"/>
            <a:r>
              <a:rPr lang="en-US" altLang="ja-JP" sz="2400" i="1">
                <a:solidFill>
                  <a:srgbClr val="FFFF99"/>
                </a:solidFill>
              </a:rPr>
              <a:t>High and lifted up, You’re the Name above all names</a:t>
            </a:r>
          </a:p>
          <a:p>
            <a:pPr eaLnBrk="1" hangingPunct="1"/>
            <a:r>
              <a:rPr lang="en-US" altLang="ja-JP" sz="2400" i="1">
                <a:solidFill>
                  <a:srgbClr val="FFFF99"/>
                </a:solidFill>
              </a:rPr>
              <a:t>And who in all the earth is like that You do , Jesus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343400" y="228600"/>
            <a:ext cx="4343400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You are the strength of my heart,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My portion forever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The Lord of my life,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I put my trust in You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4343400" y="1752600"/>
            <a:ext cx="441960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Healer and Savior,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my refuge and peace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The joy of my heart, Glorious One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343400" y="2895600"/>
            <a:ext cx="502920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Everlasting Father, hope of my nations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Our gracious Redeemer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We declare You mighty works</a:t>
            </a:r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6689725" y="0"/>
            <a:ext cx="24511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More Than Enough #8</a:t>
            </a:r>
          </a:p>
        </p:txBody>
      </p:sp>
    </p:spTree>
  </p:cSld>
  <p:clrMapOvr>
    <a:masterClrMapping/>
  </p:clrMapOvr>
  <p:transition spd="med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819400" y="0"/>
            <a:ext cx="3970338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FF0F"/>
                </a:solidFill>
              </a:rPr>
              <a:t>111. 冠の主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600200" y="3962400"/>
            <a:ext cx="6192838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i="1">
                <a:solidFill>
                  <a:srgbClr val="FFFF99"/>
                </a:solidFill>
              </a:rPr>
              <a:t>ジーザス・キング・オブ・キング</a:t>
            </a:r>
          </a:p>
          <a:p>
            <a:pPr eaLnBrk="1" hangingPunct="1"/>
            <a:r>
              <a:rPr lang="ja-JP" altLang="en-US" sz="2800" i="1">
                <a:solidFill>
                  <a:srgbClr val="FFFF99"/>
                </a:solidFill>
              </a:rPr>
              <a:t>ロード・オブ・ロード　グレイト・アイ・アム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頭に冠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復活と昇天　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偉大なるアィアム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憐れみ</a:t>
            </a:r>
            <a:r>
              <a:rPr lang="ja-JP" altLang="en-US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力</a:t>
            </a:r>
            <a:r>
              <a:rPr lang="ja-JP" altLang="en-US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</a:t>
            </a:r>
            <a:r>
              <a:rPr lang="ja-JP" altLang="en-US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叫ばん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4321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2 </a:t>
            </a:r>
            <a:r>
              <a:rPr lang="ja-JP" altLang="en-US" sz="2800">
                <a:solidFill>
                  <a:srgbClr val="FFFFFF"/>
                </a:solidFill>
              </a:rPr>
              <a:t>恵の御座にて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血によりきよめを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すべてを捧げて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 憐れみ 力 心 叫ばん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219200" y="4953000"/>
            <a:ext cx="6400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救い　統治は永遠（とわ）に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　高き御名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1447800" y="5911850"/>
            <a:ext cx="6400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FFFFFF"/>
                </a:solidFill>
              </a:rPr>
              <a:t>Savior crowned with many crowns</a:t>
            </a:r>
            <a:r>
              <a:rPr lang="ja-JP" altLang="en-US" sz="2800">
                <a:solidFill>
                  <a:srgbClr val="FFFFFF"/>
                </a:solidFill>
              </a:rPr>
              <a:t>　</a:t>
            </a:r>
          </a:p>
          <a:p>
            <a:pPr eaLnBrk="1" hangingPunct="1"/>
            <a:r>
              <a:rPr lang="en-US" altLang="ja-JP" sz="2800">
                <a:solidFill>
                  <a:srgbClr val="FFFFFF"/>
                </a:solidFill>
              </a:rPr>
              <a:t>Jesus name above all names</a:t>
            </a:r>
            <a:r>
              <a:rPr lang="ja-JP" altLang="en-US" sz="2800">
                <a:solidFill>
                  <a:srgbClr val="FFFFFF"/>
                </a:solidFill>
              </a:rPr>
              <a:t>　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4267200" y="304800"/>
            <a:ext cx="533400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You are crowned with many crowns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Risen and exalted One,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everlasting Great I Am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Merciful and mighty,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my heart cries out to You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267200" y="2133600"/>
            <a:ext cx="533400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I come before Your throne of grace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Washed and ransomed by Your blood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All I am I give to You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Merciful and mighty,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  <a:ea typeface="ＭＳ ゴシック" panose="020B0609070205080204" pitchFamily="49" charset="-128"/>
              </a:rPr>
              <a:t>my heart cries out to You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#8</a:t>
            </a:r>
          </a:p>
        </p:txBody>
      </p:sp>
    </p:spTree>
  </p:cSld>
  <p:clrMapOvr>
    <a:masterClrMapping/>
  </p:clrMapOvr>
  <p:transition spd="med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819400" y="0"/>
            <a:ext cx="3970338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FF0F"/>
                </a:solidFill>
              </a:rPr>
              <a:t>112. </a:t>
            </a:r>
            <a:r>
              <a:rPr lang="ja-JP" altLang="en-US" b="1">
                <a:solidFill>
                  <a:srgbClr val="FFFF0F"/>
                </a:solidFill>
              </a:rPr>
              <a:t>さあ、目をあげ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14400" y="533400"/>
            <a:ext cx="33289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  <a:ea typeface="ＭＳ ゴシック" panose="020B0609070205080204" pitchFamily="49" charset="-128"/>
              </a:rPr>
              <a:t>さあ、目をあげて</a:t>
            </a:r>
          </a:p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  <a:ea typeface="ＭＳ ゴシック" panose="020B0609070205080204" pitchFamily="49" charset="-128"/>
              </a:rPr>
              <a:t>主を見つめよ</a:t>
            </a:r>
          </a:p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  <a:ea typeface="ＭＳ ゴシック" panose="020B0609070205080204" pitchFamily="49" charset="-128"/>
              </a:rPr>
              <a:t>わが救いの盾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46085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ジーザス　尊厳満ちる神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天（あめ）は叫べ　力の御名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不思議なす　造り主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世の希望よ　わが神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28600" y="4114800"/>
            <a:ext cx="42481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とわの岩　高きやぐら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生ける水　流れ出る御座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癒し　正義　憐れみ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恵に満つ　わが神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343400" y="609600"/>
            <a:ext cx="502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  <a:ea typeface="ＭＳ ゴシック" panose="020B0609070205080204" pitchFamily="49" charset="-128"/>
              </a:rPr>
              <a:t>We lift up our eyes to the Lord</a:t>
            </a:r>
          </a:p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  <a:ea typeface="ＭＳ ゴシック" panose="020B0609070205080204" pitchFamily="49" charset="-128"/>
              </a:rPr>
              <a:t>Where our help come from</a:t>
            </a:r>
          </a:p>
          <a:p>
            <a:pPr algn="l" eaLnBrk="1" hangingPunct="1"/>
            <a:r>
              <a:rPr lang="en-US" altLang="ja-JP" sz="2400" i="1">
                <a:solidFill>
                  <a:srgbClr val="FFFF99"/>
                </a:solidFill>
                <a:ea typeface="ＭＳ ゴシック" panose="020B0609070205080204" pitchFamily="49" charset="-128"/>
              </a:rPr>
              <a:t>The Lord is our strength and shield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981200"/>
            <a:ext cx="4989513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Jesus, You are an awesome God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The heavens declare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            Your powerful Name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Worker of wonders, Creator of all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The hope of the nations, You are Lord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4419600" y="4114800"/>
            <a:ext cx="4989513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Rock of the Age, Tower of Strength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Pure living water flows 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            from Your throne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Healing and justice, mercy and grace</a:t>
            </a:r>
          </a:p>
          <a:p>
            <a:pPr algn="l" eaLnBrk="1" hangingPunct="1"/>
            <a:r>
              <a:rPr lang="en-US" altLang="ja-JP" sz="2200">
                <a:solidFill>
                  <a:srgbClr val="FFFFFF"/>
                </a:solidFill>
              </a:rPr>
              <a:t>The hope of the nations, You are Lord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#9</a:t>
            </a:r>
          </a:p>
        </p:txBody>
      </p:sp>
    </p:spTree>
  </p:cSld>
  <p:clrMapOvr>
    <a:masterClrMapping/>
  </p:clrMapOvr>
  <p:transition spd="med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581400" y="0"/>
            <a:ext cx="2133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113.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勝利</a:t>
            </a:r>
            <a:r>
              <a:rPr lang="ja-JP" altLang="en-US" sz="1600" b="1">
                <a:solidFill>
                  <a:srgbClr val="FFFF0F"/>
                </a:solidFill>
                <a:ea typeface="ＭＳ 明朝" panose="02020609040205080304" pitchFamily="17" charset="-128"/>
              </a:rPr>
              <a:t>の王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28600" y="436563"/>
            <a:ext cx="3962400" cy="643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1 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勝利の王　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天のすべてはたたえる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その御名はジ－ザス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われらの罪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恥をのぞくために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その血流された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2 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諸国治め　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すべては膝かがめる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その御名はジーザス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栄光の御座　</a:t>
            </a:r>
          </a:p>
          <a:p>
            <a:pPr lvl="1" indent="0"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その冠の輝き</a:t>
            </a:r>
          </a:p>
          <a:p>
            <a:pPr lvl="1" indent="0" algn="l" eaLnBrk="1" hangingPunct="1"/>
            <a:r>
              <a:rPr lang="ja-JP" altLang="en-US" sz="2400" b="1">
                <a:solidFill>
                  <a:srgbClr val="FFFFFF"/>
                </a:solidFill>
              </a:rPr>
              <a:t>くらべるものなし 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その御名よろこび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叫びたたえよ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ハレルヤ　神に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栄光　ちから　主のもの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勝利の王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038600" y="381000"/>
            <a:ext cx="5105400" cy="672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1    Our King victorious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All of heaven sings the praises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Of the One whose name is Jesus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He died to save us   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All our guilt and shame washed away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By the precious blood of Jesus</a:t>
            </a:r>
          </a:p>
          <a:p>
            <a:pPr algn="just" eaLnBrk="1" hangingPunct="1">
              <a:spcBef>
                <a:spcPts val="100"/>
              </a:spcBef>
            </a:pPr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2    He rules the nations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Every power and principality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Must bow their knee to Jesus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Enthroned in glory, Eyes of fire</a:t>
            </a:r>
          </a:p>
          <a:p>
            <a:pPr lvl="1" indent="0" algn="just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Crowned with many crowns</a:t>
            </a:r>
          </a:p>
          <a:p>
            <a:pPr lvl="1" indent="0" algn="l" eaLnBrk="1" hangingPunct="1">
              <a:spcBef>
                <a:spcPts val="250"/>
              </a:spcBef>
            </a:pP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No other name but Jesus </a:t>
            </a:r>
          </a:p>
          <a:p>
            <a:pPr algn="l" eaLnBrk="1" hangingPunct="1">
              <a:spcBef>
                <a:spcPts val="100"/>
              </a:spcBef>
            </a:pPr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At His Name heaven rejoices</a:t>
            </a: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At His Name a shout of praise</a:t>
            </a: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Hallelujah to our God</a:t>
            </a: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All the glory and the power</a:t>
            </a: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Belong to You</a:t>
            </a:r>
          </a:p>
          <a:p>
            <a:pPr algn="just" eaLnBrk="1" hangingPunct="1">
              <a:spcBef>
                <a:spcPts val="250"/>
              </a:spcBef>
            </a:pPr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King of victory</a:t>
            </a:r>
          </a:p>
          <a:p>
            <a:pPr algn="just" eaLnBrk="1" hangingPunct="1">
              <a:spcBef>
                <a:spcPts val="250"/>
              </a:spcBef>
            </a:pPr>
            <a:endParaRPr lang="en-US" altLang="ja-JP" sz="2000" b="1" i="1">
              <a:solidFill>
                <a:srgbClr val="FFFF99"/>
              </a:solidFill>
              <a:latin typeface="Century" panose="02040604050505020304" pitchFamily="18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</a:t>
            </a:r>
          </a:p>
        </p:txBody>
      </p:sp>
    </p:spTree>
  </p:cSld>
  <p:clrMapOvr>
    <a:masterClrMapping/>
  </p:clrMapOvr>
  <p:transition spd="med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114.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われらの神あがめます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0" y="685800"/>
            <a:ext cx="4343400" cy="618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1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われらの神　あがめます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恵み　とこしえまで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感謝もて　主の御名ほめよ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わがたましいよ　主をほめよ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2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主よあがめます　勝利の主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ジーザスわが王　とこしえに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その御座の前で　あなたの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愛といつくしみにあふれる</a:t>
            </a:r>
          </a:p>
          <a:p>
            <a:pPr algn="just" eaLnBrk="1" hangingPunct="1"/>
            <a:r>
              <a:rPr lang="ja-JP" altLang="en-US" sz="8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あなたは救い主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希望といのち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よろこびで満たす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敵を砕き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自由にされた</a:t>
            </a:r>
          </a:p>
          <a:p>
            <a:pPr lvl="2" indent="0"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主をほめたたえよ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038600" y="381000"/>
            <a:ext cx="5105400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1  </a:t>
            </a:r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For the Lord our God is greatly to be   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                                                          praised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And His mercies are everlasting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With a thankful heart I give glory to His Name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Everything that is within me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Bless the Lord my soul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2   I exalt You Lord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My God my Victory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Jesus You are King forever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I come before the throne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To the One of purity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Streams of love and grace and mercy</a:t>
            </a:r>
          </a:p>
          <a:p>
            <a:pPr lvl="1" indent="0"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Washing over me</a:t>
            </a:r>
          </a:p>
          <a:p>
            <a:pPr algn="l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You are my, my Saviour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My hope and life it comes from You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You bring me fullness of joy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Your power has broken the enemy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I am set free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I will rejoice in You Lord</a:t>
            </a:r>
          </a:p>
          <a:p>
            <a:pPr algn="just" eaLnBrk="1" hangingPunct="1">
              <a:spcBef>
                <a:spcPts val="250"/>
              </a:spcBef>
            </a:pPr>
            <a:endParaRPr lang="en-US" altLang="ja-JP" sz="2000" b="1" i="1">
              <a:solidFill>
                <a:srgbClr val="FFFF99"/>
              </a:solidFill>
              <a:latin typeface="Century" panose="02040604050505020304" pitchFamily="18" charset="0"/>
            </a:endParaRP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Faith04#2</a:t>
            </a:r>
          </a:p>
        </p:txBody>
      </p:sp>
    </p:spTree>
  </p:cSld>
  <p:clrMapOvr>
    <a:masterClrMapping/>
  </p:clrMapOvr>
  <p:transition spd="med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115.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栄光をたたえます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5181600" cy="63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1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聖なる神　その御座にて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私の声を聞き　御手のべたもう                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名をもて呼ばれ　選ばれしもの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自由と勝利の道歩まん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2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あなたの愛　変わることなし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あなたの正義　勝利あらわす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この地とるため　真理にとどまり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御名を高く上げ　従います</a:t>
            </a:r>
          </a:p>
          <a:p>
            <a:pPr algn="just" eaLnBrk="1" hangingPunct="1"/>
            <a:endParaRPr lang="ja-JP" altLang="en-US" sz="24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栄光たたえます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ジーザス　とこしえの王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聖なる御名あがめます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御座の子羊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ジーザス・クライスト・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マイ・セイヴィアー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5105400" y="268288"/>
            <a:ext cx="4191000" cy="628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1 </a:t>
            </a:r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Faithful,holy God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Seated on Your throne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Lord You turn Your ear to me 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Your hand is quick to save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You have called and chosen me 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That I may walk in liberty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Raising up Your banner Lord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Moving out in victory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2 Your love it never fails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Your justice will prevail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Going forth to take this land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As an army we shall stand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I will follow in Your truth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And declare Your mighty power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Jesus Name above all names</a:t>
            </a:r>
          </a:p>
          <a:p>
            <a:pPr algn="just" eaLnBrk="1" hangingPunct="1"/>
            <a:r>
              <a:rPr lang="en-US" altLang="ja-JP" b="1">
                <a:solidFill>
                  <a:srgbClr val="FFFFFF"/>
                </a:solidFill>
                <a:latin typeface="Century" panose="02040604050505020304" pitchFamily="18" charset="0"/>
              </a:rPr>
              <a:t>  Glory to the Son of God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I will glorify You Lord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Jesus You are King forever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Be exalted mighty holy,holy One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The Lamb upon the throne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Jesus Christ my Saviour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Faith04#3</a:t>
            </a:r>
          </a:p>
        </p:txBody>
      </p:sp>
    </p:spTree>
  </p:cSld>
  <p:clrMapOvr>
    <a:masterClrMapping/>
  </p:clrMapOvr>
  <p:transition spd="med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  <a:latin typeface="ＭＳ Ｐゴシック" panose="020B0600070205080204" pitchFamily="50" charset="-128"/>
              </a:rPr>
              <a:t>116.</a:t>
            </a:r>
            <a:r>
              <a:rPr lang="ja-JP" altLang="en-US" sz="1600">
                <a:solidFill>
                  <a:srgbClr val="FFFF0F"/>
                </a:solidFill>
                <a:latin typeface="ＭＳ Ｐゴシック" panose="020B0600070205080204" pitchFamily="50" charset="-128"/>
              </a:rPr>
              <a:t>全地にわたり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057400" y="2057400"/>
            <a:ext cx="4953000" cy="472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1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初めに　ことばあり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ことばにより　造られた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すべては　御名たたえる（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他にはない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2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そのみわざは偉大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他にくらべるものはない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すべては御名たたえる（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他にはない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3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全地はうちふるえる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偉大なる御名のゆえ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すべては御名たたえる（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他にはない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066800" y="457200"/>
            <a:ext cx="74676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全地にわたり　くらべうるもの 他にはない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創造の神　力ある神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全地にわたり　くらべうるもの 他にはない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マイロード　マイゴッド マイフレンド　マイセイヴィアー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Faith04#4</a:t>
            </a:r>
          </a:p>
        </p:txBody>
      </p:sp>
    </p:spTree>
  </p:cSld>
  <p:clrMapOvr>
    <a:masterClrMapping/>
  </p:clrMapOvr>
  <p:transition spd="med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200400" y="0"/>
            <a:ext cx="3276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117.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うるわしき神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4572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うるわしく　聖き御神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その愛は完全　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その血潮　わが罪洗う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おそれ立つ我　恵みの座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7162800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</a:t>
            </a:r>
            <a:r>
              <a:rPr lang="en-US" altLang="ja-JP" sz="2400" b="1">
                <a:solidFill>
                  <a:srgbClr val="FFFFFF"/>
                </a:solidFill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re beautiful , so pure and holy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Your perfect love , Your perfect blood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Has washed away all guilt and shame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By Your redeeming grace, I stand before You </a:t>
            </a:r>
          </a:p>
          <a:p>
            <a:pPr algn="just" eaLnBrk="1" hangingPunct="1"/>
            <a:endParaRPr lang="en-US" altLang="ja-JP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Everlasting God , beautiful and holy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 alone are my desire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glory in Your blood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The wonder of Your holy love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Your mercy conquered me, I stand in awe of You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4648200" y="457200"/>
            <a:ext cx="464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永遠の神　聖くうるわしい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あなたはわがのぞみ　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その聖く不思議なる愛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おそれ立つ我　恵みの座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Faith04#5</a:t>
            </a:r>
          </a:p>
        </p:txBody>
      </p:sp>
    </p:spTree>
  </p:cSld>
  <p:clrMapOvr>
    <a:masterClrMapping/>
  </p:clrMapOvr>
  <p:transition spd="med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118.</a:t>
            </a:r>
            <a:r>
              <a:rPr lang="ja-JP" altLang="en-US" sz="1600" b="1">
                <a:solidFill>
                  <a:srgbClr val="FFFF0F"/>
                </a:solidFill>
                <a:latin typeface="Century" panose="02040604050505020304" pitchFamily="18" charset="0"/>
              </a:rPr>
              <a:t>アーメン！賛美栄光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81000" y="314325"/>
            <a:ext cx="4343400" cy="655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1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恵みの御座にて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御父あがめ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御子イエスにより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義とされた </a:t>
            </a:r>
            <a:r>
              <a:rPr lang="en-US" altLang="ja-JP" sz="2400">
                <a:solidFill>
                  <a:srgbClr val="FFFFFF"/>
                </a:solidFill>
                <a:latin typeface="Century" panose="02040604050505020304" pitchFamily="18" charset="0"/>
              </a:rPr>
              <a:t>(x2)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 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すべての者の主なるイエス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イエスは勝利完全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2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栄光の御座に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引き上げられ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イエスのうちで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勝利の人生 </a:t>
            </a:r>
            <a:r>
              <a:rPr lang="en-US" altLang="ja-JP" sz="2400">
                <a:solidFill>
                  <a:srgbClr val="FFFFFF"/>
                </a:solidFill>
              </a:rPr>
              <a:t>(x2)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  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尊厳もて統べ治める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イエスは勝利完全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アーメン！　賛美　栄光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アーメン！　知恵　感謝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アーメン！　威光　力　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子羊に</a:t>
            </a:r>
          </a:p>
          <a:p>
            <a:pPr algn="just" eaLnBrk="1" hangingPunct="1"/>
            <a:endParaRPr lang="ja-JP" altLang="en-US" sz="2400" b="1" i="1">
              <a:solidFill>
                <a:srgbClr val="FFFF99"/>
              </a:solidFill>
              <a:latin typeface="Century" panose="02040604050505020304" pitchFamily="18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4191000" y="457200"/>
            <a:ext cx="5257800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1 Exalted holy Father in confidence I come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Unto Your throne of mercy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Made righteous in Your Son </a:t>
            </a:r>
            <a:r>
              <a:rPr lang="en-US" altLang="ja-JP" sz="2000">
                <a:solidFill>
                  <a:srgbClr val="FFFFFF"/>
                </a:solidFill>
              </a:rPr>
              <a:t>(x2)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Jesus the Lord of all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How could we ask for more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Jesus Your victory is complete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2 In the heights of glory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Your grace has lifted me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Created in Christ Jesus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My Life and Victory </a:t>
            </a:r>
            <a:r>
              <a:rPr lang="en-US" altLang="ja-JP" sz="2000">
                <a:solidFill>
                  <a:srgbClr val="FFFFFF"/>
                </a:solidFill>
              </a:rPr>
              <a:t>(x2)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Reigning in majesty,ruling in sovereignty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Jesus Your enemies are crushed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  Beneath Your feet</a:t>
            </a:r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Amen! Praise and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Amen! Wisdom and thanks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Amen! Honour and power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Unto the Lamb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7086600" y="6491288"/>
            <a:ext cx="2209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Go to 104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Faith04#6</a:t>
            </a:r>
          </a:p>
        </p:txBody>
      </p:sp>
    </p:spTree>
  </p:cSld>
  <p:clrMapOvr>
    <a:masterClrMapping/>
  </p:clrMapOvr>
  <p:transition spd="med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119.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</a:rPr>
              <a:t>主の血潮（ジーザス　贖い主）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4648200" cy="582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ジーザス　贖い主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神の子羊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恵み　赦し満ち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ジーザス　わが救い</a:t>
            </a:r>
          </a:p>
          <a:p>
            <a:pPr algn="l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見よ　子羊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わがため死ぬ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ジーザス　たたえます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よみがえられて　引き上げられ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 尊厳もて治める</a:t>
            </a:r>
          </a:p>
          <a:p>
            <a:pPr algn="l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血潮　主の血潮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罪きよめ　自由与える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十字架の力で　聖とされ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勝利に生きる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神の子羊 王の王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4500563" y="333375"/>
            <a:ext cx="4876800" cy="624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8288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Jesus my Redeemer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Holy Lamb upon the throne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Full of grace and forgiveness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Jesus the Saviour of my soul</a:t>
            </a:r>
          </a:p>
          <a:p>
            <a:pPr algn="l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Behold the Lamb upon the throne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Who bled and died for me 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Jesus Christ exalted One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Risen and ascended You rose in</a:t>
            </a:r>
          </a:p>
          <a:p>
            <a:pPr lvl="4" indent="0"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 victory</a:t>
            </a:r>
          </a:p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  Now reigning in Your Majesty</a:t>
            </a:r>
          </a:p>
          <a:p>
            <a:pPr algn="l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It’s the blood, the blood of Lamb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Purifying, setting free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By the power of Your cross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Made holy in Your sight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Living in Your victory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Worthy is the Lamb of God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Mighty King of kings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Faith04#9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681288" y="384175"/>
            <a:ext cx="4424362" cy="454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000">
              <a:solidFill>
                <a:srgbClr val="FFFFFF"/>
              </a:solidFill>
            </a:endParaRPr>
          </a:p>
          <a:p>
            <a:pPr eaLnBrk="1" hangingPunct="1"/>
            <a:endParaRPr lang="en-US" altLang="ja-JP" sz="16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主をよろこぼう　どんなときも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ほめうたえ　全能の神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主がおさめ　勝利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主の御名に　あれば</a:t>
            </a:r>
          </a:p>
          <a:p>
            <a:pPr eaLnBrk="1" hangingPunct="1"/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その頭打ち　悪魔破り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イエスは勝利得て　自由を</a:t>
            </a:r>
          </a:p>
          <a:p>
            <a:pPr eaLnBrk="1" hangingPunct="1"/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主イエスの御名　解き放ちて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癒しの力　いのち　自由を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00200" y="-146050"/>
            <a:ext cx="61722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12.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主をよろこぼう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920038" y="0"/>
            <a:ext cx="1223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We Are In Christ #7</a:t>
            </a:r>
          </a:p>
        </p:txBody>
      </p:sp>
    </p:spTree>
  </p:cSld>
  <p:clrMapOvr>
    <a:masterClrMapping/>
  </p:clrMapOvr>
  <p:transition>
    <p:wipe dir="r"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26670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120.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</a:rPr>
              <a:t>主は道をつくられた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76400" y="2362200"/>
            <a:ext cx="632460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すべて息あるものよ　主をたたえよ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ほめられるべき方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ハレルヤ！</a:t>
            </a:r>
          </a:p>
          <a:p>
            <a:pPr algn="just" eaLnBrk="1" hangingPunct="1"/>
            <a:endParaRPr lang="ja-JP" altLang="en-US" sz="800" b="1" i="1">
              <a:solidFill>
                <a:srgbClr val="FFFF99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道はつくられた　何もないところに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主の血潮により　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道はつくられた　何もないところに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主の血潮により　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主は道をつくられた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46482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力ある神　主イエス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愛をもたらす　主イエス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正義と赦し　主イエス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全地にわたり　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495800" y="381000"/>
            <a:ext cx="46482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王の王　主の主　すべ治める　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十字架の力で　すべ治める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その名は高く　すべ治める　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全地にわたり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Faith04#10</a:t>
            </a:r>
          </a:p>
        </p:txBody>
      </p:sp>
    </p:spTree>
  </p:cSld>
  <p:clrMapOvr>
    <a:masterClrMapping/>
  </p:clrMapOvr>
  <p:transition spd="med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5814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121.</a:t>
            </a:r>
            <a:r>
              <a:rPr lang="ja-JP" altLang="en-US" sz="1600" b="1">
                <a:solidFill>
                  <a:srgbClr val="FFFF0F"/>
                </a:solidFill>
                <a:latin typeface="Times New Roman" panose="02020603050405020304" pitchFamily="18" charset="0"/>
              </a:rPr>
              <a:t>ユーアーグッド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46482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主よあなたの恵み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とこしえまで　　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</a:p>
          <a:p>
            <a:pPr algn="just" eaLnBrk="1" hangingPunct="1"/>
            <a:endParaRPr lang="ja-JP" altLang="en-US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すべてのもの　たたえよ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代々にわたり　たたえよ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46482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あがめます　ハレルヤハレルヤ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たたえます　あなたの御名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あがめます　ハレルヤハレルヤ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たたえます　あなたの御名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ユーアーグッド！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04800" y="4800600"/>
            <a:ext cx="46482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ユーアーグッド　オールザタイム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オールザタイム　ユーアーグッド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4724400" y="533400"/>
            <a:ext cx="48768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Lord You are good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And Your mercy endureth forever 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(×2)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People from every nation and tongue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latin typeface="Century" panose="02040604050505020304" pitchFamily="18" charset="0"/>
              </a:rPr>
              <a:t>From generation to generation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800600" y="2362200"/>
            <a:ext cx="46482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We worship You, 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Hallelujah, Hallelujah 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We worship You, for who You are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We worship You,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Hallelujah, Hallelujah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We worship You, for who You are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</a:rPr>
              <a:t>You are good!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4953000" y="4876800"/>
            <a:ext cx="4038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 are good all the time,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all the time You are good!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Faith04#11</a:t>
            </a:r>
          </a:p>
        </p:txBody>
      </p:sp>
    </p:spTree>
  </p:cSld>
  <p:clrMapOvr>
    <a:masterClrMapping/>
  </p:clrMapOvr>
  <p:transition spd="med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28956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122.</a:t>
            </a:r>
            <a:r>
              <a:rPr lang="ja-JP" altLang="en-US" sz="1600" b="1">
                <a:solidFill>
                  <a:srgbClr val="FFFF0F"/>
                </a:solidFill>
                <a:latin typeface="Century" panose="02040604050505020304" pitchFamily="18" charset="0"/>
              </a:rPr>
              <a:t>御名　あがめます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38862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主の御名　あがめます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心から　たたえます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28600" y="3048000"/>
            <a:ext cx="48768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praise Your Name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With all my life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With all my heart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will sing Your praise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4343400" y="533400"/>
            <a:ext cx="4648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ジーザス　ジーザス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聖なる御名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ジーザス　ジーザス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聖なる　聖なる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御名　あがめます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4267200" y="3048000"/>
            <a:ext cx="4876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Jesus - Jesus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lift Your Name on high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Jesus - Jesus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lift Your Name </a:t>
            </a:r>
            <a:r>
              <a:rPr lang="en-US" altLang="ja-JP" sz="2400" b="1">
                <a:solidFill>
                  <a:srgbClr val="FFFFFF"/>
                </a:solidFill>
              </a:rPr>
              <a:t>–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　　　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Your holy Name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I lift Your Name on high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Faith04#12</a:t>
            </a:r>
          </a:p>
        </p:txBody>
      </p:sp>
    </p:spTree>
  </p:cSld>
  <p:clrMapOvr>
    <a:masterClrMapping/>
  </p:clrMapOvr>
  <p:transition spd="med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28956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123.</a:t>
            </a:r>
            <a:r>
              <a:rPr lang="ja-JP" altLang="en-US" sz="1600" b="1">
                <a:solidFill>
                  <a:srgbClr val="FFFF0F"/>
                </a:solidFill>
                <a:latin typeface="Century" panose="02040604050505020304" pitchFamily="18" charset="0"/>
              </a:rPr>
              <a:t>御名たたえよ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41148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御名の栄光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御父の誉れ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たたえよ　たたえよ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とこしえの賛美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その知恵とみわざ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たたえよ　たたえよ</a:t>
            </a:r>
          </a:p>
          <a:p>
            <a:pPr algn="just" eaLnBrk="1" hangingPunct="1"/>
            <a:endParaRPr lang="ja-JP" altLang="en-US" sz="24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ジーザス　ただひとり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高き御座に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ただひとり　すべてにまさる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神の御子　とこしえまで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たたえよ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648200" y="685800"/>
            <a:ext cx="42672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For the honour of Your Name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For the glory of the Father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Be magnified, be magnified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Forever worthy of all praise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Forever wise in all Your ways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Be magnified, be magnified</a:t>
            </a:r>
          </a:p>
          <a:p>
            <a:pPr algn="just" eaLnBrk="1" hangingPunct="1"/>
            <a:endParaRPr lang="en-US" altLang="ja-JP" sz="22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Jesus You are the One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Who takes the highest place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You are the One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The Name above all names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Son of God, forever exalted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</a:rPr>
              <a:t>Be magnified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Faith04#13</a:t>
            </a:r>
          </a:p>
        </p:txBody>
      </p:sp>
    </p:spTree>
  </p:cSld>
  <p:clrMapOvr>
    <a:masterClrMapping/>
  </p:clrMapOvr>
  <p:transition spd="med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2895600" y="0"/>
            <a:ext cx="327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FFFF0F"/>
                </a:solidFill>
              </a:rPr>
              <a:t>124.</a:t>
            </a:r>
            <a:r>
              <a:rPr lang="ja-JP" altLang="en-US" sz="1600" b="1">
                <a:solidFill>
                  <a:srgbClr val="FFFF0F"/>
                </a:solidFill>
                <a:latin typeface="Century" panose="02040604050505020304" pitchFamily="18" charset="0"/>
              </a:rPr>
              <a:t>あなたはすべてにまさり</a:t>
            </a: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41148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日々喜び　感謝もて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歌え賛美　セレブレーション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喜び叫べ　イエスの御名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ともに祝い　声上げて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主の恵みに　感謝ささげ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喜び叫べ　イエスの御名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667000" y="3352800"/>
            <a:ext cx="411480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あなたはすばらしい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すべてにまさり　　　（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２）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わが心熱く　あなたを求める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わが力　わが光</a:t>
            </a:r>
          </a:p>
          <a:p>
            <a:pPr algn="just" eaLnBrk="1" hangingPunct="1"/>
            <a:r>
              <a:rPr lang="ja-JP" altLang="en-US" sz="2400" b="1" i="1">
                <a:solidFill>
                  <a:srgbClr val="FFFF99"/>
                </a:solidFill>
                <a:latin typeface="Century" panose="02040604050505020304" pitchFamily="18" charset="0"/>
              </a:rPr>
              <a:t>ユーアーゴッド</a:t>
            </a:r>
          </a:p>
          <a:p>
            <a:pPr algn="just" eaLnBrk="1" hangingPunct="1"/>
            <a:endParaRPr lang="ja-JP" altLang="en-US" sz="2400" b="1" i="1">
              <a:solidFill>
                <a:srgbClr val="FFFF99"/>
              </a:solidFill>
              <a:latin typeface="Century" panose="02040604050505020304" pitchFamily="18" charset="0"/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800600" y="7620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悲しみは取り去られ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喜びで満たされた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喜び叫べ　イエスの御名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天使もともに歌う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天の御座のところで</a:t>
            </a:r>
          </a:p>
          <a:p>
            <a:pPr algn="just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喜び叫べ　イエスの御名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Faith04#13</a:t>
            </a:r>
          </a:p>
        </p:txBody>
      </p:sp>
    </p:spTree>
  </p:cSld>
  <p:clrMapOvr>
    <a:masterClrMapping/>
  </p:clrMapOvr>
  <p:transition spd="med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125.</a:t>
            </a:r>
            <a:r>
              <a:rPr lang="ja-JP" altLang="en-US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アイ・サレンダー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755650" y="1341438"/>
            <a:ext cx="3240088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すべてを　明け渡し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御座に伏します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栄光の 王、主のみ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望み　求めます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800" b="1" smtClean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すべてを明け渡し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惧れをもて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すべてを明け渡し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礼拝します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4067175" y="1341438"/>
            <a:ext cx="507682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your majesty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bow down before Your throne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awesome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King of glory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alone are my desire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86D1EC"/>
              </a:buClr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surrender, I surrender all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reverent fear I come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surrender, I surrender all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 worship You alone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Faith98#6</a:t>
            </a:r>
          </a:p>
        </p:txBody>
      </p:sp>
    </p:spTree>
  </p:cSld>
  <p:clrMapOvr>
    <a:masterClrMapping/>
  </p:clrMapOvr>
  <p:transition spd="med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126.You are my Healer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92150"/>
            <a:ext cx="49688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indent="-2270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１．わが主イエス　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いやし主　とも　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救い主　わが主　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わがすべて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ジーザス（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X3</a:t>
            </a: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スゥィーテスト・ネーム（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X2</a:t>
            </a: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2</a:t>
            </a: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．わがかくれが　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わがやすき　とりで　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嵐のなかの　まもり　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なぐさめ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ジーザス（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X3</a:t>
            </a: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　スゥィーテスト・ネーム（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X2</a:t>
            </a:r>
            <a:r>
              <a:rPr lang="ja-JP" alt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2800" b="1" smtClean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716463" y="836613"/>
            <a:ext cx="4681537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indent="-28416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Healer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deliverer My Friend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Saviour You are my Lord my all my end.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(X3)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Sweetest Name (X2)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Refuge You’re my for tres safe from harm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Comfort You are my Shelter In the storm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(X3)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Sweetest Name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875463" y="0"/>
            <a:ext cx="226853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To Know You More Lord Disk1 #9</a:t>
            </a:r>
          </a:p>
        </p:txBody>
      </p:sp>
    </p:spTree>
  </p:cSld>
  <p:clrMapOvr>
    <a:masterClrMapping/>
  </p:clrMapOvr>
  <p:transition spd="med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68313" y="0"/>
            <a:ext cx="6911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127 You are my Lord</a:t>
            </a:r>
            <a:r>
              <a:rPr lang="ja-JP" altLang="en-US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（わが主、わが王）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95288" y="620713"/>
            <a:ext cx="3889375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あなたは主　わが王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神の子羊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高き御名　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わが隠れ家　わが助け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とこしえに　統べ治める</a:t>
            </a:r>
          </a:p>
          <a:p>
            <a:pPr algn="l" eaLnBrk="1" hangingPunct="1">
              <a:lnSpc>
                <a:spcPct val="80000"/>
              </a:lnSpc>
            </a:pPr>
            <a:endParaRPr lang="ja-JP" altLang="en-US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高く　掲げよ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イエスの御名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子羊に　その御座に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今　行く</a:t>
            </a:r>
          </a:p>
          <a:p>
            <a:pPr algn="l" eaLnBrk="1" hangingPunct="1">
              <a:lnSpc>
                <a:spcPct val="80000"/>
              </a:lnSpc>
            </a:pPr>
            <a:endParaRPr lang="ja-JP" altLang="en-US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高く　掲げよ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イエスの御名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子羊に　その御座に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主の御名に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栄光あれ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140200" y="558800"/>
            <a:ext cx="5003800" cy="618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You are my Lord, You are my King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Holy Lamb of God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Name above all names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You are my refuge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My help in time of need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Forever You’re the same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Forever You will reign</a:t>
            </a:r>
          </a:p>
          <a:p>
            <a:pPr algn="l" eaLnBrk="1" hangingPunct="1"/>
            <a:endParaRPr lang="en-US" altLang="ja-JP" sz="800">
              <a:solidFill>
                <a:srgbClr val="FFFFFF"/>
              </a:solidFill>
            </a:endParaRP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I will exalt lift up on high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The name of Jesus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Unto the Lamb, unto Your throne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I come</a:t>
            </a:r>
          </a:p>
          <a:p>
            <a:pPr algn="l" eaLnBrk="1" hangingPunct="1"/>
            <a:endParaRPr lang="en-US" altLang="ja-JP" sz="800">
              <a:solidFill>
                <a:srgbClr val="FFFFFF"/>
              </a:solidFill>
            </a:endParaRP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I will exalt lift up on high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The name of Jesus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Unto the Lamb, Unto Your throne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Unto Your name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Be glory and praise</a:t>
            </a:r>
            <a:r>
              <a:rPr lang="en-US" altLang="ja-JP" sz="2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875463" y="0"/>
            <a:ext cx="226853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To Know You More Lord Disk2 #9</a:t>
            </a:r>
          </a:p>
        </p:txBody>
      </p:sp>
    </p:spTree>
  </p:cSld>
  <p:clrMapOvr>
    <a:masterClrMapping/>
  </p:clrMapOvr>
  <p:transition spd="med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128 You are Lord and Your name is Holy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0" y="765175"/>
            <a:ext cx="5508625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わが主 その御名はホーリー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わが主 その御名はホーリー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わが主 その御名は尊厳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わが主 ジーザス</a:t>
            </a:r>
          </a:p>
          <a:p>
            <a:pPr algn="l" eaLnBrk="1" hangingPunct="1">
              <a:lnSpc>
                <a:spcPct val="80000"/>
              </a:lnSpc>
            </a:pPr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主は王 力ある統治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主は王 力ある統治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主は王 その御座は永遠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わが王 ジーザス</a:t>
            </a:r>
          </a:p>
          <a:p>
            <a:pPr algn="l" eaLnBrk="1" hangingPunct="1"/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偉大な わが神よ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栄光を捧げます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伏してただ拝します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偉大な神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（</a:t>
            </a:r>
            <a:r>
              <a:rPr lang="ja-JP" altLang="en-US" b="1">
                <a:solidFill>
                  <a:srgbClr val="FFFFFF"/>
                </a:solidFill>
              </a:rPr>
              <a:t>マイティゴッド・マイティゴッド</a:t>
            </a:r>
            <a:r>
              <a:rPr lang="ja-JP" altLang="en-US" sz="2800" b="1">
                <a:solidFill>
                  <a:srgbClr val="FFFFFF"/>
                </a:solidFill>
              </a:rPr>
              <a:t>）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4500563" y="692150"/>
            <a:ext cx="489585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Lord and Your name is Holy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Lord and Your name is Holy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Lord and Your name is Majestic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You’re my Lord, Jesus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King and You reign in power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King and You reign in power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King and You throne is eternal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You’re my King, Jesus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Mighty God, I give You the glory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Mighty God, I give You the glory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Mighty God, I bow my knee before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Mighty God, Mighty God,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solidFill>
                <a:srgbClr val="FFFF0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solidFill>
                <a:srgbClr val="FFFF0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Faith98#8</a:t>
            </a:r>
          </a:p>
        </p:txBody>
      </p:sp>
    </p:spTree>
  </p:cSld>
  <p:clrMapOvr>
    <a:masterClrMapping/>
  </p:clrMapOvr>
  <p:transition spd="med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129 Thank You Lord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4679950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サンキューロード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主のうちにとどまり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喜びあふれ続ける</a:t>
            </a:r>
          </a:p>
          <a:p>
            <a:pPr algn="l" eaLnBrk="1" hangingPunct="1">
              <a:lnSpc>
                <a:spcPct val="80000"/>
              </a:lnSpc>
            </a:pPr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ジーザスアイラブユー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御名上げ　捧げます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誉れと賛美　主に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マイキング</a:t>
            </a:r>
          </a:p>
          <a:p>
            <a:pPr algn="l" eaLnBrk="1" hangingPunct="1"/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サンキューロード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わが霊（たま）の羊飼い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平安、平和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ただ主の内に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4067175" y="836613"/>
            <a:ext cx="4681538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wonderful presence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fills me with joy King of Love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one compares with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(and )Jesus I love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lift high Your Name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 give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honour and praise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worthy Lord my King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shepherd,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shall not want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Shalom, my peace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one compares with You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Faith98#12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900113" y="549275"/>
            <a:ext cx="44100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endParaRPr lang="en-US" altLang="ja-JP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聖なる神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まことの人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28800" y="-146050"/>
            <a:ext cx="556260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13.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ただ主を見て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876800" y="838200"/>
            <a:ext cx="327660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愛なる神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柔和な人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　主を　見て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>
              <a:solidFill>
                <a:srgbClr val="FFFFFF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09800" y="4876800"/>
            <a:ext cx="51054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i="1">
                <a:solidFill>
                  <a:srgbClr val="FFFFFF"/>
                </a:solidFill>
              </a:rPr>
              <a:t>ロード・ゴッド・オールマイティ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55875" y="3573463"/>
            <a:ext cx="3455988" cy="20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すべてに義なる方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すべてに愛そそがれ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御名呼ぶとき　近くに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>
              <a:solidFill>
                <a:srgbClr val="FFFF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062913" y="0"/>
            <a:ext cx="1081087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We Are In Christ #8</a:t>
            </a:r>
          </a:p>
        </p:txBody>
      </p:sp>
    </p:spTree>
  </p:cSld>
  <p:clrMapOvr>
    <a:masterClrMapping/>
  </p:clrMapOvr>
  <p:transition>
    <p:wipe dir="u"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129 Thank You Lord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468313" y="836613"/>
            <a:ext cx="4679950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サンキュー・ロード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あなたの臨在　喜び満つ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愛の王 比ぶものなし</a:t>
            </a:r>
          </a:p>
          <a:p>
            <a:pPr algn="l" eaLnBrk="1" hangingPunct="1"/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ジーザス・アイ･ラブ･ユー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　高く掲げ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すべての誉れと賛美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王に</a:t>
            </a:r>
          </a:p>
          <a:p>
            <a:pPr algn="l" eaLnBrk="1" hangingPunct="1"/>
            <a:endParaRPr lang="ja-JP" altLang="en-US" sz="12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サンキュー･ロード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羊飼い　すべて満たす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平和の主 比ぶものなし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4462463" y="836613"/>
            <a:ext cx="4681537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wonderful presence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fills me with joy King of Love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one compares with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(and )Jesus I love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lift high Your Name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 give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honour and praise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worthy Lord my King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Lord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my shepherd,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shall not want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Shalom, my peace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one compares with You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Faith98#11</a:t>
            </a:r>
          </a:p>
        </p:txBody>
      </p:sp>
    </p:spTree>
  </p:cSld>
  <p:clrMapOvr>
    <a:masterClrMapping/>
  </p:clrMapOvr>
  <p:transition spd="med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131 For all that you’ve done I will thank You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323850" y="692150"/>
            <a:ext cx="4176713" cy="604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そのみわざの全て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感謝します　主よ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約束どおりにわれを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たずさえ続け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ジーザス感謝 主よ感謝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感謝 主よ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主よ感謝、感謝 主よ</a:t>
            </a:r>
          </a:p>
          <a:p>
            <a:pPr algn="l" eaLnBrk="1" hangingPunct="1">
              <a:lnSpc>
                <a:spcPct val="80000"/>
              </a:lnSpc>
            </a:pPr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サンキュー　愛と自由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サンキュー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いのち与えられた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ロード感謝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ジーザス感謝 心から感謝</a:t>
            </a:r>
          </a:p>
          <a:p>
            <a:pPr algn="l" eaLnBrk="1" hangingPunct="1"/>
            <a:endParaRPr lang="ja-JP" altLang="en-US" sz="28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サンキュー　サンキュー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（繰り返し）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4462463" y="620713"/>
            <a:ext cx="4681537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all that you’ve done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I will thank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all that you’re going to do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all that you’ve promised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&amp; all that You are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all that has carried me through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I thank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I thank You, thank You, Lord (x2)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2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for loving and setting me free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for giving Your life just for me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I thank You, Jesus I thank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Gratefully thank You, thank You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2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Faith98#12</a:t>
            </a:r>
          </a:p>
        </p:txBody>
      </p:sp>
    </p:spTree>
  </p:cSld>
  <p:clrMapOvr>
    <a:masterClrMapping/>
  </p:clrMapOvr>
  <p:transition spd="med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132</a:t>
            </a:r>
            <a:r>
              <a:rPr lang="ja-JP" altLang="en-US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ja-JP" altLang="en-US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永久にいます主に </a:t>
            </a: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Ancient of Days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3600450" cy="5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富と誉れ　栄光　力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とわにいます　主に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すべての国よ　造られし民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御前にひれ伏せ</a:t>
            </a:r>
          </a:p>
          <a:p>
            <a:pPr algn="l" eaLnBrk="1" hangingPunct="1"/>
            <a:endParaRPr lang="ja-JP" altLang="en-US" sz="8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すべて息あるもの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栄光たたえ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御前に礼拝　ささぐ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滅びることなき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主の　御国はとわに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いにしえより</a:t>
            </a:r>
          </a:p>
          <a:p>
            <a:pPr algn="l" eaLnBrk="1" hangingPunct="1"/>
            <a:endParaRPr lang="ja-JP" altLang="en-US" sz="8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御国は全地を治める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歌え　とこしえの主に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くらべるものなき　お方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昔いまし　とこしえの主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995738" y="549275"/>
            <a:ext cx="5472112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Blessing and honor, glory and power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 unto the Ancient of Days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From ev’ry nation, all of creation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Bow before the Ancient of Days</a:t>
            </a:r>
          </a:p>
          <a:p>
            <a:pPr eaLnBrk="1" hangingPunct="1">
              <a:spcBef>
                <a:spcPts val="2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Ev’ry tongue in heaven and earth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Shall declare Your glory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Ev’ry knee shall bow at Your throne 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worship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will be exalted, O God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Your kingdom shall not pass away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Ancient of Days</a:t>
            </a:r>
          </a:p>
          <a:p>
            <a:pPr eaLnBrk="1" hangingPunct="1">
              <a:spcBef>
                <a:spcPts val="2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kingdom shall reign over all the earth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Sing unto the Ancient of Days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None can compare to Your matchless worth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Sing unto the Ancient of Days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6627813" y="0"/>
            <a:ext cx="25130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Faith97(Youth)Disk1#1</a:t>
            </a:r>
          </a:p>
        </p:txBody>
      </p:sp>
    </p:spTree>
  </p:cSld>
  <p:clrMapOvr>
    <a:masterClrMapping/>
  </p:clrMapOvr>
  <p:transition spd="med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133</a:t>
            </a:r>
            <a:r>
              <a:rPr lang="ja-JP" altLang="en-US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ja-JP" altLang="en-US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憐れみの父 </a:t>
            </a: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Father of Mercies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403225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御子の自由に生き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勝利する　命　与えた方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満ち溢れる恵みの御手で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今　見る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アイム・セキュア・ウィズイン・ヒズ・キングダム</a:t>
            </a:r>
          </a:p>
          <a:p>
            <a:pPr algn="l" eaLnBrk="1" hangingPunct="1"/>
            <a:endParaRPr lang="ja-JP" altLang="en-US" sz="24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ユー・アー・ザ・ロード・ザ・キング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憐れみの父　力　権威持ち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御業なされる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救い主の恵みに上げられ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愛の腕の中へ</a:t>
            </a:r>
          </a:p>
          <a:p>
            <a:pPr algn="l" eaLnBrk="1" hangingPunct="1"/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859338" y="765175"/>
            <a:ext cx="360045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主と共に立つとき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恐れ去り　主の力に頼る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幕は裂かれた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見えるものを超え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真理　得る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アイム・セキュア・ウィズイン・ヒズ・キングダム</a:t>
            </a:r>
          </a:p>
          <a:p>
            <a:pPr algn="l" eaLnBrk="1" hangingPunct="1"/>
            <a:endParaRPr lang="ja-JP" altLang="en-US" sz="2400" b="1">
              <a:solidFill>
                <a:srgbClr val="FFFFFF"/>
              </a:solidFill>
            </a:endParaRPr>
          </a:p>
          <a:p>
            <a:pPr algn="l" eaLnBrk="1" hangingPunct="1"/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Faith05#6</a:t>
            </a:r>
          </a:p>
        </p:txBody>
      </p:sp>
    </p:spTree>
  </p:cSld>
  <p:clrMapOvr>
    <a:masterClrMapping/>
  </p:clrMapOvr>
  <p:transition spd="med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134</a:t>
            </a:r>
            <a:r>
              <a:rPr lang="ja-JP" altLang="en-US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Stand In Awe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46799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聖なる方に　聖き方に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誉れと栄光　賛美　永久（とわ）に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御座から恵み　憐れみ　満ち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御顔の栄光に　我　消えゆく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979613" y="1844675"/>
            <a:ext cx="62642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6D"/>
                </a:solidFill>
              </a:rPr>
              <a:t>すべてに　勝る</a:t>
            </a:r>
          </a:p>
          <a:p>
            <a:pPr algn="l" eaLnBrk="1" hangingPunct="1"/>
            <a:r>
              <a:rPr lang="ja-JP" altLang="en-US" sz="2400" b="1" i="1">
                <a:solidFill>
                  <a:srgbClr val="FFFF6D"/>
                </a:solidFill>
              </a:rPr>
              <a:t>主よ　ただあなただけが　完全　真実</a:t>
            </a:r>
          </a:p>
          <a:p>
            <a:pPr algn="l" eaLnBrk="1" hangingPunct="1"/>
            <a:r>
              <a:rPr lang="ja-JP" altLang="en-US" sz="2400" b="1" i="1">
                <a:solidFill>
                  <a:srgbClr val="FFFF6D"/>
                </a:solidFill>
              </a:rPr>
              <a:t>アイ･スタンド・イン・オウ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4932363" y="333375"/>
            <a:ext cx="403225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高き御名　子羊　主よ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とこしえまで　変わらぬ方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造られしもの　何を持ても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御顔の栄光に　影　落とせず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50825" y="3141663"/>
            <a:ext cx="3960813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b="1">
                <a:solidFill>
                  <a:srgbClr val="FFFFFF"/>
                </a:solidFill>
              </a:rPr>
              <a:t>Ｔ</a:t>
            </a:r>
            <a:r>
              <a:rPr lang="en-US" altLang="ja-JP" b="1">
                <a:solidFill>
                  <a:srgbClr val="FFFFFF"/>
                </a:solidFill>
              </a:rPr>
              <a:t>o the One who is holy 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And the One who is pure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Be honour and glory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And praise evermore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From Your throne there is mercy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You have poured out Your grace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And I am consumed in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The glory of Your face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4932363" y="3141663"/>
            <a:ext cx="3600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rgbClr val="FFFFFF"/>
                </a:solidFill>
              </a:rPr>
              <a:t>Name above all names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And the Lamb who was slain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Who from the beginning is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Forever the same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In all of creation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What is there that could place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The trace of a shadow in </a:t>
            </a:r>
            <a:br>
              <a:rPr lang="en-US" altLang="ja-JP" b="1">
                <a:solidFill>
                  <a:srgbClr val="FFFFFF"/>
                </a:solidFill>
              </a:rPr>
            </a:br>
            <a:r>
              <a:rPr lang="en-US" altLang="ja-JP" b="1">
                <a:solidFill>
                  <a:srgbClr val="FFFFFF"/>
                </a:solidFill>
              </a:rPr>
              <a:t>The glory of Your face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1908175" y="5589588"/>
            <a:ext cx="62642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 i="1">
                <a:solidFill>
                  <a:srgbClr val="FFFF6D"/>
                </a:solidFill>
              </a:rPr>
              <a:t>There is no other like You</a:t>
            </a:r>
            <a:br>
              <a:rPr lang="en-US" altLang="ja-JP" b="1" i="1">
                <a:solidFill>
                  <a:srgbClr val="FFFF6D"/>
                </a:solidFill>
              </a:rPr>
            </a:br>
            <a:r>
              <a:rPr lang="en-US" altLang="ja-JP" b="1" i="1">
                <a:solidFill>
                  <a:srgbClr val="FFFF6D"/>
                </a:solidFill>
              </a:rPr>
              <a:t>Who can compare with the things that You do</a:t>
            </a:r>
            <a:br>
              <a:rPr lang="en-US" altLang="ja-JP" b="1" i="1">
                <a:solidFill>
                  <a:srgbClr val="FFFF6D"/>
                </a:solidFill>
              </a:rPr>
            </a:br>
            <a:r>
              <a:rPr lang="en-US" altLang="ja-JP" b="1" i="1">
                <a:solidFill>
                  <a:srgbClr val="FFFF6D"/>
                </a:solidFill>
              </a:rPr>
              <a:t>One so perfect, faithful and true</a:t>
            </a:r>
            <a:r>
              <a:rPr lang="ja-JP" altLang="en-US" b="1" i="1">
                <a:solidFill>
                  <a:srgbClr val="FFFF6D"/>
                </a:solidFill>
              </a:rPr>
              <a:t>　</a:t>
            </a:r>
            <a:r>
              <a:rPr lang="en-US" altLang="ja-JP" b="1" i="1">
                <a:solidFill>
                  <a:srgbClr val="FFFF6D"/>
                </a:solidFill>
              </a:rPr>
              <a:t>I stand in awe</a:t>
            </a:r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Faith05#9</a:t>
            </a:r>
          </a:p>
        </p:txBody>
      </p:sp>
    </p:spTree>
  </p:cSld>
  <p:clrMapOvr>
    <a:masterClrMapping/>
  </p:clrMapOvr>
  <p:transition spd="med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539750" y="0"/>
            <a:ext cx="8229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135</a:t>
            </a:r>
            <a:r>
              <a:rPr lang="ja-JP" altLang="en-US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Glorify</a:t>
            </a:r>
            <a:r>
              <a:rPr lang="en-US" altLang="ja-JP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446405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ワン･ホープ　御父 御子　賜い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尽きせぬ愛　主は与える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アイ･コール　ユー･アンサー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御声　憐れみの甘さ 勝利の力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476375" y="1916113"/>
            <a:ext cx="6696075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グローリファイ　グローリファイ　グローリファイ</a:t>
            </a:r>
            <a:br>
              <a:rPr lang="ja-JP" altLang="en-US" sz="2400" b="1" i="1">
                <a:solidFill>
                  <a:srgbClr val="FFFF99"/>
                </a:solidFill>
              </a:rPr>
            </a:br>
            <a:r>
              <a:rPr lang="ja-JP" altLang="en-US" sz="2400" b="1" i="1">
                <a:solidFill>
                  <a:srgbClr val="FFFF99"/>
                </a:solidFill>
              </a:rPr>
              <a:t>御名　高く</a:t>
            </a:r>
            <a:br>
              <a:rPr lang="ja-JP" altLang="en-US" sz="2400" b="1" i="1">
                <a:solidFill>
                  <a:srgbClr val="FFFF99"/>
                </a:solidFill>
              </a:rPr>
            </a:br>
            <a:r>
              <a:rPr lang="ja-JP" altLang="en-US" sz="2400" b="1" i="1">
                <a:solidFill>
                  <a:srgbClr val="FFFF99"/>
                </a:solidFill>
              </a:rPr>
              <a:t>ジーザス　ジーザス　ジーザス</a:t>
            </a:r>
            <a:br>
              <a:rPr lang="ja-JP" altLang="en-US" sz="2400" b="1" i="1">
                <a:solidFill>
                  <a:srgbClr val="FFFF99"/>
                </a:solidFill>
              </a:rPr>
            </a:br>
            <a:r>
              <a:rPr lang="ja-JP" altLang="en-US" sz="2400" b="1" i="1">
                <a:solidFill>
                  <a:srgbClr val="FFFF99"/>
                </a:solidFill>
              </a:rPr>
              <a:t>麗しい方</a:t>
            </a:r>
          </a:p>
          <a:p>
            <a:pPr algn="l" eaLnBrk="1" hangingPunct="1"/>
            <a:endParaRPr lang="ja-JP" altLang="en-US" sz="2400" b="1" i="1">
              <a:solidFill>
                <a:srgbClr val="FFFF99"/>
              </a:solidFill>
            </a:endParaRP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5003800" y="404813"/>
            <a:ext cx="3600450" cy="19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主を　待ちのぞみ </a:t>
            </a:r>
            <a:endParaRPr lang="en-US" altLang="ja-JP" sz="24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父より　平安　流れ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心　いやし受け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恵みにより 御神を知る</a:t>
            </a:r>
          </a:p>
          <a:p>
            <a:pPr algn="l" eaLnBrk="1" hangingPunct="1"/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50825" y="3573463"/>
            <a:ext cx="4464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 b="1">
                <a:solidFill>
                  <a:srgbClr val="FFFFFF"/>
                </a:solidFill>
              </a:rPr>
              <a:t>One Hope, One Father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One Son given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No limit of the love You give to me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I call, You answer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Your voice, sweetness of mercy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And power to overcome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679950" y="3644900"/>
            <a:ext cx="4464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 b="1">
                <a:solidFill>
                  <a:srgbClr val="FFFFFF"/>
                </a:solidFill>
              </a:rPr>
              <a:t>I will wait upon my Lord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Peace like no other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Pouring from the Father's heart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Healing, my soul restoring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Your grace will lift me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To know that You are God 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2268538" y="5589588"/>
            <a:ext cx="5688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</a:rPr>
              <a:t>Glorify glorify glorify Name above all</a:t>
            </a:r>
            <a:br>
              <a:rPr lang="en-US" altLang="ja-JP" sz="2400" b="1" i="1">
                <a:solidFill>
                  <a:srgbClr val="FFFF99"/>
                </a:solidFill>
              </a:rPr>
            </a:br>
            <a:r>
              <a:rPr lang="en-US" altLang="ja-JP" sz="2400" b="1" i="1">
                <a:solidFill>
                  <a:srgbClr val="FFFF99"/>
                </a:solidFill>
              </a:rPr>
              <a:t>Jesus Jesus Jesus Beautiful is He</a:t>
            </a:r>
            <a:r>
              <a:rPr lang="en-US" altLang="ja-JP" sz="2400" i="1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78835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Faith05#10</a:t>
            </a:r>
          </a:p>
        </p:txBody>
      </p:sp>
    </p:spTree>
  </p:cSld>
  <p:clrMapOvr>
    <a:masterClrMapping/>
  </p:clrMapOvr>
  <p:transition spd="med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539750" y="0"/>
            <a:ext cx="8229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136</a:t>
            </a:r>
            <a:r>
              <a:rPr lang="ja-JP" altLang="en-US" sz="16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Awesome Glory</a:t>
            </a:r>
            <a:r>
              <a:rPr lang="en-US" altLang="ja-JP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4464050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あなたの麗しさ　力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造られしもの　仰ぎ見る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世々　伝えられし　栄光　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永久の愛　永久の力</a:t>
            </a:r>
            <a:r>
              <a:rPr lang="ja-JP" altLang="en-US" sz="2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250825" y="3933825"/>
            <a:ext cx="3743325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オーサム・グローリー</a:t>
            </a:r>
            <a:b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全能の主　天は告げる</a:t>
            </a:r>
            <a:b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オーサム・グローリー</a:t>
            </a:r>
            <a:b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永久におられる神</a:t>
            </a:r>
            <a:r>
              <a:rPr lang="ja-JP" altLang="en-US" sz="2400" i="1">
                <a:solidFill>
                  <a:srgbClr val="FFFF99"/>
                </a:solidFill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50825" y="2133600"/>
            <a:ext cx="4140200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正義を土台に据えて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主の御座　永久に続く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他に比ぶるものなし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天は主のもの  地はその足台</a:t>
            </a:r>
            <a:r>
              <a:rPr lang="ja-JP" altLang="en-US">
                <a:solidFill>
                  <a:srgbClr val="FFFFFF"/>
                </a:solidFill>
              </a:rPr>
              <a:t> </a:t>
            </a:r>
          </a:p>
          <a:p>
            <a:pPr algn="l"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500563" y="2852738"/>
            <a:ext cx="43211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>
                <a:solidFill>
                  <a:srgbClr val="FFFFFF"/>
                </a:solidFill>
              </a:rPr>
              <a:t>Righteousness and justice the foundation</a:t>
            </a:r>
            <a:br>
              <a:rPr lang="en-US" altLang="ja-JP" sz="2000">
                <a:solidFill>
                  <a:srgbClr val="FFFFFF"/>
                </a:solidFill>
              </a:rPr>
            </a:br>
            <a:r>
              <a:rPr lang="en-US" altLang="ja-JP" sz="2000">
                <a:solidFill>
                  <a:srgbClr val="FFFFFF"/>
                </a:solidFill>
              </a:rPr>
              <a:t>Of Your throne enduring as the sun</a:t>
            </a:r>
            <a:br>
              <a:rPr lang="en-US" altLang="ja-JP" sz="2000">
                <a:solidFill>
                  <a:srgbClr val="FFFFFF"/>
                </a:solidFill>
              </a:rPr>
            </a:br>
            <a:r>
              <a:rPr lang="en-US" altLang="ja-JP" sz="2000">
                <a:solidFill>
                  <a:srgbClr val="FFFFFF"/>
                </a:solidFill>
              </a:rPr>
              <a:t>Who in all the skies compares with You Lord</a:t>
            </a:r>
            <a:br>
              <a:rPr lang="en-US" altLang="ja-JP" sz="2000">
                <a:solidFill>
                  <a:srgbClr val="FFFFFF"/>
                </a:solidFill>
              </a:rPr>
            </a:br>
            <a:r>
              <a:rPr lang="en-US" altLang="ja-JP" sz="2000">
                <a:solidFill>
                  <a:srgbClr val="FFFFFF"/>
                </a:solidFill>
              </a:rPr>
              <a:t>The heavens are Yours</a:t>
            </a:r>
            <a:br>
              <a:rPr lang="en-US" altLang="ja-JP" sz="2000">
                <a:solidFill>
                  <a:srgbClr val="FFFFFF"/>
                </a:solidFill>
              </a:rPr>
            </a:br>
            <a:r>
              <a:rPr lang="en-US" altLang="ja-JP" sz="2000">
                <a:solidFill>
                  <a:srgbClr val="FFFFFF"/>
                </a:solidFill>
              </a:rPr>
              <a:t>The earth is Your footstool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3455988" y="5589588"/>
            <a:ext cx="5688012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 b="1" i="1">
                <a:solidFill>
                  <a:srgbClr val="FFFF99"/>
                </a:solidFill>
              </a:rPr>
              <a:t>Awesome glory Almighty God</a:t>
            </a:r>
            <a:br>
              <a:rPr lang="en-US" altLang="ja-JP" sz="2000" b="1" i="1">
                <a:solidFill>
                  <a:srgbClr val="FFFF99"/>
                </a:solidFill>
              </a:rPr>
            </a:br>
            <a:r>
              <a:rPr lang="en-US" altLang="ja-JP" sz="2000" b="1" i="1">
                <a:solidFill>
                  <a:srgbClr val="FFFF99"/>
                </a:solidFill>
              </a:rPr>
              <a:t>The heavens proclaim Your</a:t>
            </a:r>
            <a:br>
              <a:rPr lang="en-US" altLang="ja-JP" sz="2000" b="1" i="1">
                <a:solidFill>
                  <a:srgbClr val="FFFF99"/>
                </a:solidFill>
              </a:rPr>
            </a:br>
            <a:r>
              <a:rPr lang="en-US" altLang="ja-JP" sz="2000" b="1" i="1">
                <a:solidFill>
                  <a:srgbClr val="FFFF99"/>
                </a:solidFill>
              </a:rPr>
              <a:t>Awesome glory You are the Ancient of Days</a:t>
            </a:r>
            <a:r>
              <a:rPr lang="en-US" altLang="ja-JP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7308850" y="0"/>
            <a:ext cx="1835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Awesome Glory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500563" y="476250"/>
            <a:ext cx="41751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 b="1">
                <a:solidFill>
                  <a:srgbClr val="FFFFFF"/>
                </a:solidFill>
              </a:rPr>
              <a:t>The Universe can not contain Your beauty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Creation stands in wonder of Your might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Generations tell us of Your glory</a:t>
            </a:r>
            <a:br>
              <a:rPr lang="en-US" altLang="ja-JP" sz="2000" b="1">
                <a:solidFill>
                  <a:srgbClr val="FFFFFF"/>
                </a:solidFill>
              </a:rPr>
            </a:br>
            <a:r>
              <a:rPr lang="en-US" altLang="ja-JP" sz="2000" b="1">
                <a:solidFill>
                  <a:srgbClr val="FFFFFF"/>
                </a:solidFill>
              </a:rPr>
              <a:t>Everlasting love and everlasting power</a:t>
            </a:r>
            <a:r>
              <a:rPr lang="en-US" altLang="ja-JP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4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137Shout to the Lord</a:t>
            </a:r>
            <a:r>
              <a:rPr lang="en-US" altLang="ja-JP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79388" y="333375"/>
            <a:ext cx="49688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Shout to the Lord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主にさけべ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力・権威　主にあれ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山はひれふし　海は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さかまくそのみなに 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御業喜び　歌う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とこしえに　主を愛そう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主にくらべるものは　ない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2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800" b="1" smtClean="0">
              <a:effectLst>
                <a:outerShdw blurRad="38100" dist="38100" dir="2700000" algn="tl">
                  <a:srgbClr val="000000"/>
                </a:outerShdw>
              </a:effectLst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わが主、イェスよ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あなただけに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いのちの　日の限り　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賛美ささげる 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1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こころ　いやす　なぐさめぬし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すべてを　ささげて　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たえずたたえよ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959225" y="333375"/>
            <a:ext cx="51847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Shout to the Lord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the earth Let us sing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Power and majesty Praise to the King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Mountains bow down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the seas will roar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 the sound of Your Name 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sing for joy at the work of your hands,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 I'll love You, forever I'll stand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Nothing compares to the promise I have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You.</a:t>
            </a: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Jesus, my Saviour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Lord there is none like You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of my days, I want to praise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wonders of Your mighty love</a:t>
            </a:r>
          </a:p>
          <a:p>
            <a:pPr eaLnBrk="1" hangingPunct="1">
              <a:lnSpc>
                <a:spcPct val="90000"/>
              </a:lnSpc>
              <a:spcBef>
                <a:spcPts val="2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 confort, my shelter </a:t>
            </a:r>
          </a:p>
          <a:p>
            <a:pPr eaLnBrk="1" hangingPunct="1">
              <a:lnSpc>
                <a:spcPct val="90000"/>
              </a:lnSpc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Tower of refuge and strength </a:t>
            </a:r>
          </a:p>
          <a:p>
            <a:pPr eaLnBrk="1" hangingPunct="1">
              <a:lnSpc>
                <a:spcPct val="90000"/>
              </a:lnSpc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Let every breath, </a:t>
            </a:r>
          </a:p>
          <a:p>
            <a:pPr eaLnBrk="1" hangingPunct="1">
              <a:lnSpc>
                <a:spcPct val="90000"/>
              </a:lnSpc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that I am never cease to worship You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Faith98#4</a:t>
            </a:r>
          </a:p>
        </p:txBody>
      </p:sp>
    </p:spTree>
  </p:cSld>
  <p:clrMapOvr>
    <a:masterClrMapping/>
  </p:clrMapOvr>
  <p:transition spd="med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4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138</a:t>
            </a:r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beautiful</a:t>
            </a: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179388" y="549275"/>
            <a:ext cx="5184775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ユー・アー・ビューティフル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ユー・アー・ビューティフル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十字架の愛と　溢れる恵み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王の臨在　天使は叫ぶ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ホーリー・イズ・ザ・ロード（聖なる主）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ホーリー・イズ・ザ・ロード（聖なる主）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ホーリー・イズ・ザ・ロード（聖なる主）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ユー・アー・ワンダーフル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ユー・アー・ワンダーフル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5003800" y="549275"/>
            <a:ext cx="4140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beautiful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beautiful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Here is Love who died for me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Here is grace abundantly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presence of the King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Heaven sings, the angels cry,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</a:t>
            </a:r>
          </a:p>
          <a:p>
            <a:pPr eaLnBrk="1" hangingPunct="1">
              <a:spcBef>
                <a:spcPts val="3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wonderful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wonderful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ja-JP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870825" y="0"/>
            <a:ext cx="1346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Faith06</a:t>
            </a:r>
            <a:r>
              <a:rPr lang="ja-JP" altLang="en-US">
                <a:solidFill>
                  <a:srgbClr val="FFFFFF"/>
                </a:solidFill>
              </a:rPr>
              <a:t>　</a:t>
            </a:r>
            <a:r>
              <a:rPr lang="en-US" altLang="ja-JP">
                <a:solidFill>
                  <a:srgbClr val="FFFFFF"/>
                </a:solidFill>
              </a:rPr>
              <a:t>#6</a:t>
            </a:r>
          </a:p>
        </p:txBody>
      </p:sp>
    </p:spTree>
  </p:cSld>
  <p:clrMapOvr>
    <a:masterClrMapping/>
  </p:clrMapOvr>
  <p:transition spd="med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2296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4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139</a:t>
            </a:r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King</a:t>
            </a:r>
            <a:b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ja-JP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95288" y="603250"/>
            <a:ext cx="4032250" cy="613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indent="-28416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聖なる方　拝す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恵みの父　あがめる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与えられし　いのち捧げ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我ら思い　近づき　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愛もて　満たす方に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臨在にて　まみえる　　　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ハレルヤ・</a:t>
            </a:r>
          </a:p>
          <a:p>
            <a:pPr lvl="1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ツー･ザ･キング･オヴ･ラヴ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ハレルヤ・ツー・ザ・キング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ハレルヤ・</a:t>
            </a:r>
          </a:p>
          <a:p>
            <a:pPr lvl="1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ツー･ザ･キング･オヴ･ラヴ 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尊き　ジーザス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真実な主　拝す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永遠の友　あがめる　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比ぶるものなき愛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全</a:t>
            </a:r>
            <a:r>
              <a:rPr lang="ja-JP" alt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き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恵みの中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栄光もて　変えたもう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高き賛美　ただ主に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3924300" y="908050"/>
            <a:ext cx="52197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worship You who is Holy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worship You Father of all Grace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surrender the life You give to me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 a heart of desire You draw near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 a heart of pure love You overwhelm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Your presence we’re standing face to face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King of love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King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Hallelujah to the King of love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worthy Jesus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honour You who is Faithful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will honour You Friend forevermore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There is no one who loves the way You do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am changed by Your face of glory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 You lavish the beauty of Your grace</a:t>
            </a:r>
          </a:p>
          <a:p>
            <a:pPr eaLnBrk="1" hangingPunct="1"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Only You shall receive the highest praise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7870825" y="0"/>
            <a:ext cx="1346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Faith06</a:t>
            </a:r>
            <a:r>
              <a:rPr lang="ja-JP" altLang="en-US">
                <a:solidFill>
                  <a:srgbClr val="FFFFFF"/>
                </a:solidFill>
              </a:rPr>
              <a:t>　</a:t>
            </a:r>
            <a:r>
              <a:rPr lang="en-US" altLang="ja-JP">
                <a:solidFill>
                  <a:srgbClr val="FFFFFF"/>
                </a:solidFill>
              </a:rPr>
              <a:t>#7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28800" y="609600"/>
            <a:ext cx="5943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ジーザス－アイ・ラヴ・ユー・ジーザス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わがすべてを満たす主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その臨在にて いのちあふれ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恵み　あわれみ 愛に満たされ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ただあなたを　慕う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95400" y="-222250"/>
            <a:ext cx="638175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14.</a:t>
            </a:r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ジーザス・アイ・ラヴ・ユー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76400" y="3124200"/>
            <a:ext cx="74676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25"/>
              </a:spcBef>
            </a:pPr>
            <a:r>
              <a:rPr lang="en-US" altLang="ja-JP" sz="2600" b="1">
                <a:solidFill>
                  <a:srgbClr val="FFFFFF"/>
                </a:solidFill>
                <a:latin typeface="Times New Roman" panose="02020603050405020304" pitchFamily="18" charset="0"/>
              </a:rPr>
              <a:t>Jesus, I love You, Jesus</a:t>
            </a:r>
          </a:p>
          <a:p>
            <a:pPr algn="l" eaLnBrk="1" hangingPunct="1">
              <a:spcBef>
                <a:spcPts val="325"/>
              </a:spcBef>
            </a:pPr>
            <a:r>
              <a:rPr lang="en-US" altLang="ja-JP" sz="2600" b="1">
                <a:solidFill>
                  <a:srgbClr val="FFFFFF"/>
                </a:solidFill>
                <a:latin typeface="Times New Roman" panose="02020603050405020304" pitchFamily="18" charset="0"/>
              </a:rPr>
              <a:t>You are my everything,  Wonderful King x2</a:t>
            </a:r>
          </a:p>
          <a:p>
            <a:pPr algn="l" eaLnBrk="1" hangingPunct="1">
              <a:spcBef>
                <a:spcPts val="325"/>
              </a:spcBef>
            </a:pPr>
            <a:r>
              <a:rPr lang="en-US" altLang="ja-JP" sz="2600" b="1">
                <a:solidFill>
                  <a:srgbClr val="FFFFFF"/>
                </a:solidFill>
                <a:latin typeface="Times New Roman" panose="02020603050405020304" pitchFamily="18" charset="0"/>
              </a:rPr>
              <a:t>In Your presence, O Lord, There is fullness of life</a:t>
            </a:r>
          </a:p>
          <a:p>
            <a:pPr algn="l" eaLnBrk="1" hangingPunct="1">
              <a:spcBef>
                <a:spcPts val="325"/>
              </a:spcBef>
            </a:pPr>
            <a:r>
              <a:rPr lang="en-US" altLang="ja-JP" sz="2600" b="1">
                <a:solidFill>
                  <a:srgbClr val="FFFFFF"/>
                </a:solidFill>
                <a:latin typeface="Times New Roman" panose="02020603050405020304" pitchFamily="18" charset="0"/>
              </a:rPr>
              <a:t>Grace and mercy overflow As I live in Your love</a:t>
            </a:r>
          </a:p>
          <a:p>
            <a:pPr algn="l" eaLnBrk="1" hangingPunct="1">
              <a:spcBef>
                <a:spcPts val="325"/>
              </a:spcBef>
            </a:pPr>
            <a:r>
              <a:rPr lang="en-US" altLang="ja-JP" sz="2600" b="1">
                <a:solidFill>
                  <a:srgbClr val="FFFFFF"/>
                </a:solidFill>
                <a:latin typeface="Times New Roman" panose="02020603050405020304" pitchFamily="18" charset="0"/>
              </a:rPr>
              <a:t>There is no other god Like You Lord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48488" y="0"/>
            <a:ext cx="2195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We Are In Christ #9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299325" y="333375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Vol.2 #7</a:t>
            </a:r>
          </a:p>
        </p:txBody>
      </p:sp>
    </p:spTree>
  </p:cSld>
  <p:clrMapOvr>
    <a:masterClrMapping/>
  </p:clrMapOvr>
  <p:transition>
    <p:diamond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468313" y="115888"/>
            <a:ext cx="8229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4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140</a:t>
            </a:r>
            <a:r>
              <a:rPr lang="ja-JP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 </a:t>
            </a:r>
            <a: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Guide me, O thou great Jehovah </a:t>
            </a:r>
            <a:br>
              <a:rPr lang="en-US" altLang="ja-JP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ja-JP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98463" y="1196975"/>
            <a:ext cx="4029075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1813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荒野を旅する 弱きわが身を</a:t>
            </a:r>
            <a:r>
              <a:rPr lang="en-US" altLang="ja-JP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御神よ 手をのべ 導きたまえ</a:t>
            </a:r>
            <a:r>
              <a:rPr lang="en-US" altLang="ja-JP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豊かに 御糧（みかて）を 我に与えて、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我に与えて。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かわかばいのちの しみず飲むをえん、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まよわば 火と雲 目印となさん、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頼るは力の神ひとりなり、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神ひとりなり。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さかまくヨルダンも いとやすらかに、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むこうの 岸辺に たどり着くとき、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たたえの歌をば 声高くあげん、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声高くあげん。 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7807325" y="0"/>
            <a:ext cx="1473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Faith05</a:t>
            </a:r>
            <a:r>
              <a:rPr lang="ja-JP" altLang="en-US">
                <a:solidFill>
                  <a:srgbClr val="FFFFFF"/>
                </a:solidFill>
              </a:rPr>
              <a:t>　</a:t>
            </a:r>
            <a:r>
              <a:rPr lang="en-US" altLang="ja-JP">
                <a:solidFill>
                  <a:srgbClr val="FFFFFF"/>
                </a:solidFill>
              </a:rPr>
              <a:t>#11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284663" y="836613"/>
            <a:ext cx="4859337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1813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Guide me, O thou great Jehovah, pilgrim through this barren land. I am weak, but thou art mighty; hold me with thy powerful hand. Bread of heaven, bread of heaven, feed me till I want no more; feed me till I want no more.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Open now the crystal fountain, whence the healing stream doth flow; let the fire and cloudy pillar lead me all my journey through. Strong deliverer, strong deliverer, be thou still my strength and shield; be thou still my strength and shield. 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When I tread the verge of Jordan, bid my anxious fears subside; death of death and hell's destruction, land me safe on Canaan's side. Songs of praises, songs of praises, I will ever give to thee; I will ever give to thee. </a:t>
            </a:r>
          </a:p>
        </p:txBody>
      </p:sp>
    </p:spTree>
  </p:cSld>
  <p:clrMapOvr>
    <a:masterClrMapping/>
  </p:clrMapOvr>
  <p:transition spd="med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565150" y="1889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4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141</a:t>
            </a:r>
            <a:r>
              <a:rPr lang="ja-JP" altLang="en-US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 </a:t>
            </a:r>
            <a:r>
              <a:rPr lang="en-US" altLang="ja-JP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Name is Holy</a:t>
            </a:r>
            <a:r>
              <a:rPr lang="en-US" altLang="ja-JP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ja-JP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323850" y="765175"/>
            <a:ext cx="4643438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1813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主の御名はホーリー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主の御名はマイティー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大いなる　力　栄光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わが王</a:t>
            </a:r>
          </a:p>
          <a:p>
            <a:pPr eaLnBrk="1" hangingPunct="1">
              <a:spcBef>
                <a:spcPts val="7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主の御名　真実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主の御名　いやし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大いなる　力　栄光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ジーザス　わが王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ロード・ガッド・オールマイティ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アイ･ラヴ･ユー･ロード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高き　御名</a:t>
            </a:r>
            <a: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ja-JP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あがめます</a:t>
            </a:r>
            <a:r>
              <a:rPr lang="ja-JP" altLang="en-US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。</a:t>
            </a: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679950" y="765175"/>
            <a:ext cx="44640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1813"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33400" algn="l"/>
                <a:tab pos="1447800" algn="l"/>
                <a:tab pos="2362200" algn="l"/>
                <a:tab pos="3276600" algn="l"/>
                <a:tab pos="4191000" algn="l"/>
                <a:tab pos="5105400" algn="l"/>
                <a:tab pos="6019800" algn="l"/>
                <a:tab pos="6934200" algn="l"/>
                <a:tab pos="7848600" algn="l"/>
                <a:tab pos="8763000" algn="l"/>
                <a:tab pos="9677400" algn="l"/>
                <a:tab pos="105918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name is holy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name is mighty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Awesome in power 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Awesome in glory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the King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Name is faithful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Name is healing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Awesome in power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Awesome in glory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 are the King</a:t>
            </a:r>
          </a:p>
          <a:p>
            <a:pPr eaLnBrk="1" hangingPunct="1">
              <a:spcBef>
                <a:spcPts val="6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Lord God almighty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love You Lord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exalted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praise Your name</a:t>
            </a:r>
            <a:b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ja-JP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229600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142</a:t>
            </a:r>
            <a:r>
              <a:rPr lang="ja-JP" altLang="en-US" sz="2000" b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　あがめます主よ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2195513" y="1700213"/>
            <a:ext cx="45720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とこしえの愛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神の言葉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いのちの君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王の王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聖なるお方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神のひとり子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平和の君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王の王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あがめます主よ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 かかげます御名を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あがめます主よ</a:t>
            </a:r>
          </a:p>
        </p:txBody>
      </p:sp>
    </p:spTree>
  </p:cSld>
  <p:clrMapOvr>
    <a:masterClrMapping/>
  </p:clrMapOvr>
  <p:transition spd="med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143.</a:t>
            </a:r>
            <a:r>
              <a:rPr lang="ja-JP" alt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ユア・マジェスティ　　</a:t>
            </a:r>
            <a:r>
              <a:rPr lang="en-US" altLang="ja-JP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Faith 97</a:t>
            </a:r>
            <a:r>
              <a:rPr lang="ja-JP" alt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Disk1#5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331913" y="1582738"/>
            <a:ext cx="6119812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キング・オブ・キングズ、マージェスティ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チョンジエージュハンケケシニ、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オニャハサチングデシンジュ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ヌーガシンジュアアーネソー、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チングチュニマツペオッチイリョー</a:t>
            </a:r>
          </a:p>
          <a:p>
            <a:pPr eaLnBrk="1" hangingPunct="1"/>
            <a:endParaRPr lang="ja-JP" altLang="en-US" sz="20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オーンチョジーヨ　ノッピヨラー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クーエサラン　ソナシムー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ナールピーロ　クオナシーン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セエセミョンエキップアンコ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ネーガチャニャンハネチュニム</a:t>
            </a:r>
          </a:p>
          <a:p>
            <a:pPr eaLnBrk="1" hangingPunct="1"/>
            <a:endParaRPr lang="en-US" altLang="ja-JP" sz="20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ユア・マジェスティー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ネヨーホナ　チャナンハラー　ハーナー二ム</a:t>
            </a:r>
          </a:p>
          <a:p>
            <a:pPr eaLnBrk="1" hangingPunct="1"/>
            <a:r>
              <a:rPr lang="ja-JP" altLang="en-US" sz="2000">
                <a:solidFill>
                  <a:srgbClr val="FFFFFF"/>
                </a:solidFill>
              </a:rPr>
              <a:t>モードゥニュガンー　パチーオラ　チャンニャンハラー</a:t>
            </a:r>
          </a:p>
        </p:txBody>
      </p:sp>
    </p:spTree>
  </p:cSld>
  <p:clrMapOvr>
    <a:masterClrMapping/>
  </p:clrMapOvr>
  <p:transition spd="med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457200" y="142875"/>
            <a:ext cx="82296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0"/>
                </a:solidFill>
              </a:rPr>
              <a:t>144. O the blood of my Saviour  Faith98 #8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881063" y="728663"/>
            <a:ext cx="3511550" cy="598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子羊の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流された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御子の血潮にて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われ 贖いし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カルバリで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流された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御子の血潮にて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われ 自由と</a:t>
            </a:r>
            <a:r>
              <a:rPr lang="ja-JP" altLang="en-US" sz="2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す</a:t>
            </a:r>
            <a:endParaRPr lang="ja-JP" altLang="en-US" sz="2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血潮、血潮、贖いの血潮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血潮、血潮、解放の血潮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はりつけで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流された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おお わきばらの血潮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いのち与えし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4648200" y="1052513"/>
            <a:ext cx="4038600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of my Saviour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of the Lamb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of God's only Son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Has paid my price for my sin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shed at Calv'ry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spilled for me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of God's only Son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Jesus Your blood set me free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the blood, it’s the blood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blood that my Lord shed for me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the blood, it’s the blood 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blood of my Lord set me free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from the nailprints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from the thorns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 the blood from the spear in His side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Has given me life evermore</a:t>
            </a:r>
          </a:p>
        </p:txBody>
      </p:sp>
    </p:spTree>
  </p:cSld>
  <p:clrMapOvr>
    <a:masterClrMapping/>
  </p:clrMapOvr>
  <p:transition spd="med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434975" y="6350"/>
            <a:ext cx="822960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145.Your love is higher than the heavens Faith98 #10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34975" y="692150"/>
            <a:ext cx="406082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天よりも高く海より深く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西から東より広き主の愛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真実 永遠 清く麗しい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イエス遣わし自由を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与えた愛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力 満ちる 愛もて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血潮で清め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死も命も御使いも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主の愛から引き離せず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聖なる愛　聖なる方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924300" y="692150"/>
            <a:ext cx="489585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love is higher than the heavens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love is deeper than the sea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love is wider than the east from west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Such is Your  Iove for me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Iove is true and never failing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Iove is excellent and pure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love sent Jesus Christ to make men free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Such is Your love for me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You poured Your blood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 love so strong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pay my debt, to cleanse my wrong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neither death, nor life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  angels, nor powers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Can keep Your love from me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sz="16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You are holy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Your love is holy</a:t>
            </a:r>
          </a:p>
          <a:p>
            <a:pPr eaLnBrk="1" hangingPunct="1">
              <a:spcBef>
                <a:spcPts val="4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are holy</a:t>
            </a:r>
          </a:p>
        </p:txBody>
      </p:sp>
    </p:spTree>
  </p:cSld>
  <p:clrMapOvr>
    <a:masterClrMapping/>
  </p:clrMapOvr>
  <p:transition spd="med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1331640" y="98630"/>
            <a:ext cx="618503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146. Holy is the Lord                 Amazing #3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250825" y="1208088"/>
            <a:ext cx="4244975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ホーリー　イズ　ザ　ロード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４</a:t>
            </a:r>
            <a:endParaRPr lang="en-US" altLang="ja-JP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御座に</a:t>
            </a:r>
            <a:endParaRPr lang="en-US" altLang="ja-JP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高き　賛美と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栄光　ジーザス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ひれ伏し　拝する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霊と真理で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御使い　宣言する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栄光　ジーザス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血潮で　わが魂　贖い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ワージー　イズ　ザ　ロード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×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４</a:t>
            </a:r>
            <a:endParaRPr lang="en-US" altLang="ja-JP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御座に</a:t>
            </a:r>
          </a:p>
          <a:p>
            <a:pPr eaLnBrk="1" hangingPunct="1">
              <a:spcBef>
                <a:spcPts val="50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ja-JP" alt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535488" y="1042988"/>
            <a:ext cx="40386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×3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Holy is the Lord upon the throne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Unto You be the highest praise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all the g</a:t>
            </a:r>
            <a:r>
              <a:rPr lang="ja-JP" alt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ｌ</a:t>
            </a: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ory Jesus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 I must bow and worship You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sprit and truth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angels declare the glory of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risen Lord Jesus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your blood has paid the price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my soul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endParaRPr lang="en-US" altLang="ja-JP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Worthy is the Lord X3</a:t>
            </a:r>
          </a:p>
          <a:p>
            <a:pPr eaLnBrk="1" hangingPunct="1">
              <a:spcBef>
                <a:spcPts val="450"/>
              </a:spcBef>
              <a:buSzPct val="9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Worthy is the Lord upon the throne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11225"/>
            <a:ext cx="55626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グレイス　マーシー　アンド　ラヴ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天（あめ）より　くだり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真実に満ち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恵みたまう　われにも</a:t>
            </a:r>
          </a:p>
          <a:p>
            <a:pPr algn="l" eaLnBrk="1" hangingPunct="1">
              <a:buSzPct val="90000"/>
            </a:pPr>
            <a:endParaRPr lang="en-US" altLang="ja-JP" sz="2400" b="1">
              <a:solidFill>
                <a:srgbClr val="FFFFFF"/>
              </a:solidFill>
            </a:endParaRP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グレイス　マーシー　アンド　ラヴ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父より　くだり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恵み豊か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義の御手で　支えん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00200" y="0"/>
            <a:ext cx="600868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15.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恵み・憐れみ・愛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86400" y="914400"/>
            <a:ext cx="3810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恵み　愛の父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栄えの　救い主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知りてよろこばん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ゆるし　なぐさめる主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とわの　造り主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知りてよろこばん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恵みを・・・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775575" y="0"/>
            <a:ext cx="13684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We Are In Christ #10</a:t>
            </a:r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981200" y="0"/>
            <a:ext cx="48768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16.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主は進む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4191000" cy="534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主はすすむ　力に満ち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御名により　われも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主はすすむ　不思議なし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御名により　われも</a:t>
            </a:r>
            <a:br>
              <a:rPr lang="ja-JP" altLang="en-US" sz="2800">
                <a:solidFill>
                  <a:srgbClr val="FFFFFF"/>
                </a:solidFill>
              </a:rPr>
            </a:br>
            <a:endParaRPr lang="ja-JP" altLang="en-US" sz="280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　諸国の主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ジーザス　天地の王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ジーザス　諸国の主</a:t>
            </a:r>
            <a:br>
              <a:rPr lang="ja-JP" altLang="en-US" sz="28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ジーザス　天地の王</a:t>
            </a:r>
            <a:br>
              <a:rPr lang="ja-JP" altLang="en-US" sz="2800">
                <a:solidFill>
                  <a:srgbClr val="FFFFFF"/>
                </a:solidFill>
              </a:rPr>
            </a:br>
            <a:endParaRPr lang="ja-JP" altLang="en-US" sz="280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ハレルヤ　ハレルヤ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　キング</a:t>
            </a:r>
          </a:p>
          <a:p>
            <a:pPr algn="l" eaLnBrk="1" hangingPunct="1">
              <a:spcBef>
                <a:spcPts val="1750"/>
              </a:spcBef>
            </a:pPr>
            <a:endParaRPr lang="ja-JP" altLang="en-US" sz="2800">
              <a:solidFill>
                <a:srgbClr val="FFFFFF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191000" y="606425"/>
            <a:ext cx="49530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The Lord is marching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In power and splendour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And we are marching in His Name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The Lord is marching 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In power and splendour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And we are marching in His Name</a:t>
            </a:r>
          </a:p>
          <a:p>
            <a:pPr algn="just" eaLnBrk="1" hangingPunct="1"/>
            <a:endParaRPr lang="en-US" altLang="ja-JP" sz="24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67200" y="3122613"/>
            <a:ext cx="37338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Jesus Lord of the nations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Jesus Lord of the earth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Jesus Lord of the nations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Jesus Lord of the earth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704138" y="0"/>
            <a:ext cx="14398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94 #1 </a:t>
            </a:r>
          </a:p>
        </p:txBody>
      </p:sp>
    </p:spTree>
  </p:cSld>
  <p:clrMapOvr>
    <a:masterClrMapping/>
  </p:clrMapOvr>
  <p:transition>
    <p:checke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62000" y="687388"/>
            <a:ext cx="3733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Ｐゴシック" panose="020B0600070205080204" pitchFamily="50" charset="-128"/>
              </a:rPr>
              <a:t>われらは　ソルジャー　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Ｐゴシック" panose="020B0600070205080204" pitchFamily="50" charset="-128"/>
              </a:rPr>
              <a:t>神の武具をまとい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Ｐゴシック" panose="020B0600070205080204" pitchFamily="50" charset="-128"/>
              </a:rPr>
              <a:t>選ばれ　地を取らん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ＭＳ Ｐゴシック" panose="020B0600070205080204" pitchFamily="50" charset="-128"/>
              </a:rPr>
              <a:t>神の右手により </a:t>
            </a:r>
          </a:p>
          <a:p>
            <a:pPr algn="l" eaLnBrk="1" hangingPunct="1"/>
            <a:endParaRPr lang="ja-JP" altLang="en-US" sz="1600">
              <a:solidFill>
                <a:srgbClr val="FFFFFF"/>
              </a:solidFill>
              <a:latin typeface="ＭＳ Ｐゴシック" panose="020B0600070205080204" pitchFamily="50" charset="-128"/>
            </a:endParaRP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Century" panose="02040604050505020304" pitchFamily="18" charset="0"/>
              </a:rPr>
              <a:t>われらは　ソルジャー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Century" panose="02040604050505020304" pitchFamily="18" charset="0"/>
              </a:rPr>
              <a:t>勝ち得て余りある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Century" panose="02040604050505020304" pitchFamily="18" charset="0"/>
              </a:rPr>
              <a:t>選ばれ　立ち向かう　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  <a:latin typeface="Century" panose="02040604050505020304" pitchFamily="18" charset="0"/>
              </a:rPr>
              <a:t>神の力により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667000" y="0"/>
            <a:ext cx="365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17.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ソルジャー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724400" y="687388"/>
            <a:ext cx="3505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勝利の歌　歌い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主にあり　進み行く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敵を足の下に　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主の御名により</a:t>
            </a:r>
          </a:p>
          <a:p>
            <a:pPr algn="l" eaLnBrk="1" hangingPunct="1"/>
            <a:endParaRPr lang="ja-JP" altLang="en-US" sz="1600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解放を宣べ伝え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耳も目も開かれん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囚われ人　自由に　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主の御名により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75463" y="0"/>
            <a:ext cx="2268537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His Groly is risen upon you #7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883525" y="620713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#6</a:t>
            </a:r>
          </a:p>
        </p:txBody>
      </p:sp>
    </p:spTree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33363" y="1751013"/>
            <a:ext cx="398462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2.</a:t>
            </a:r>
            <a:r>
              <a:rPr lang="ja-JP" altLang="en-US" sz="2800" b="1">
                <a:solidFill>
                  <a:srgbClr val="FFFFFF"/>
                </a:solidFill>
              </a:rPr>
              <a:t>　あざけり　ののしり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　　御身に　負われ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　　血は流れし　わがため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600200" y="-146050"/>
            <a:ext cx="55483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18.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何という愛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39624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１．主よ　深き愛  </a:t>
            </a:r>
          </a:p>
          <a:p>
            <a:pPr lvl="2" indent="0"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われに そそぐ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　　そは　罪人　自由に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" y="4343400"/>
            <a:ext cx="3886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驚く　愛　犠牲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神の子　ささげん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あがない　死を経られ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ゆえ　われ生く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ゆえ　われ生く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3048000"/>
            <a:ext cx="40386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3.</a:t>
            </a:r>
            <a:r>
              <a:rPr lang="ja-JP" altLang="en-US" sz="2800" b="1">
                <a:solidFill>
                  <a:srgbClr val="FFFFFF"/>
                </a:solidFill>
              </a:rPr>
              <a:t>　イェス　なが愛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　　川と　流れ</a:t>
            </a:r>
          </a:p>
          <a:p>
            <a:pPr algn="l" eaLnBrk="1" hangingPunct="1">
              <a:lnSpc>
                <a:spcPct val="8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　　われ清めて　生かさん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343400" y="4646613"/>
            <a:ext cx="4800600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Amazing love, oh what sacrifice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Son of God given for me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My dept He pays, </a:t>
            </a:r>
          </a:p>
          <a:p>
            <a:pPr lvl="1" indent="0"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and my death He dies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That I might live, </a:t>
            </a:r>
          </a:p>
          <a:p>
            <a:pPr lvl="1" indent="0" algn="just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that I might live.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419600" y="381000"/>
            <a:ext cx="434340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 My Lord, What Love Is This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That Pays So Dearly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 That I, the guilty one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may go free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572000" y="1752600"/>
            <a:ext cx="457200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And so they watched Him die,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despised, rejected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But oh the blood He shed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flowed for me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4572000" y="3046413"/>
            <a:ext cx="47244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And now this love of Christ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shall flow like rivers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Come wash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your guilty away, </a:t>
            </a:r>
          </a:p>
          <a:p>
            <a:pPr lvl="1" indent="0" algn="just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live again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77050" y="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#3</a:t>
            </a: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90600" y="531813"/>
            <a:ext cx="3581400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御手と　御足</a:t>
            </a:r>
          </a:p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額　脇も</a:t>
            </a:r>
          </a:p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裂かれ　打たれ</a:t>
            </a:r>
          </a:p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わが罪を　負いて</a:t>
            </a:r>
          </a:p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血はながれん</a:t>
            </a:r>
          </a:p>
          <a:p>
            <a:pPr algn="l" eaLnBrk="1" hangingPunct="1"/>
            <a:r>
              <a:rPr lang="ja-JP" altLang="en-US" sz="3200">
                <a:solidFill>
                  <a:srgbClr val="FFFFFF"/>
                </a:solidFill>
              </a:rPr>
              <a:t>愛にて</a:t>
            </a:r>
          </a:p>
          <a:p>
            <a:pPr algn="l" eaLnBrk="1" hangingPunct="1"/>
            <a:r>
              <a:rPr lang="ja-JP" altLang="en-US" sz="3200" i="1">
                <a:solidFill>
                  <a:srgbClr val="FFFFFF"/>
                </a:solidFill>
              </a:rPr>
              <a:t>御父　御子を　</a:t>
            </a:r>
          </a:p>
          <a:p>
            <a:pPr algn="l" eaLnBrk="1" hangingPunct="1"/>
            <a:r>
              <a:rPr lang="ja-JP" altLang="en-US" sz="3200" i="1">
                <a:solidFill>
                  <a:srgbClr val="FFFFFF"/>
                </a:solidFill>
              </a:rPr>
              <a:t>よみがえらせん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362200" y="0"/>
            <a:ext cx="470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solidFill>
                  <a:srgbClr val="FFFF0F"/>
                </a:solidFill>
                <a:latin typeface="ＭＳ Ｐゴシック" panose="020B0600070205080204" pitchFamily="50" charset="-128"/>
              </a:rPr>
              <a:t>19.</a:t>
            </a:r>
            <a:r>
              <a:rPr lang="ja-JP" altLang="en-US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復　活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0" y="534988"/>
            <a:ext cx="4572000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See His Hands, 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See His Feet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See His head, 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See His side</a:t>
            </a:r>
          </a:p>
          <a:p>
            <a:pPr algn="just"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He was pierced, 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He was bruised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For our transgressions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He came to die</a:t>
            </a:r>
          </a:p>
          <a:p>
            <a:pPr algn="just"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His blood still flowing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His love</a:t>
            </a:r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800" b="1">
                <a:solidFill>
                  <a:srgbClr val="FFFFFF"/>
                </a:solidFill>
                <a:cs typeface="Arial" panose="020B0604020202020204" pitchFamily="34" charset="0"/>
              </a:rPr>
              <a:t>s still there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52600" y="5334000"/>
            <a:ext cx="7391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And He is restoring His body with His love</a:t>
            </a:r>
          </a:p>
          <a:p>
            <a:pPr algn="l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                         (Repeat)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920038" y="0"/>
            <a:ext cx="1223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#2</a:t>
            </a:r>
          </a:p>
        </p:txBody>
      </p:sp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404813"/>
            <a:ext cx="8172450" cy="567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endParaRPr lang="en-US" altLang="ja-JP" sz="2000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キング・オブ・キングズ、マージェスティ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天地の主　共にいます、　柔和な　友なる主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強き主　内に生く、　いまみ前に伏して</a:t>
            </a:r>
          </a:p>
          <a:p>
            <a:pPr eaLnBrk="1" hangingPunct="1">
              <a:lnSpc>
                <a:spcPct val="85000"/>
              </a:lnSpc>
              <a:buSzPct val="90000"/>
            </a:pPr>
            <a:endParaRPr lang="ja-JP" altLang="en-US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  <a:buSzPct val="90000"/>
            </a:pPr>
            <a:r>
              <a:rPr lang="en-US" altLang="ja-JP">
                <a:solidFill>
                  <a:srgbClr val="FFFFFF"/>
                </a:solidFill>
              </a:rPr>
              <a:t>※</a:t>
            </a:r>
            <a:r>
              <a:rPr lang="ja-JP" altLang="en-US">
                <a:solidFill>
                  <a:srgbClr val="FFFFFF"/>
                </a:solidFill>
              </a:rPr>
              <a:t>　　　　　　　　　　　　</a:t>
            </a:r>
            <a:r>
              <a:rPr lang="ja-JP" altLang="en-US" sz="3200" i="1">
                <a:solidFill>
                  <a:srgbClr val="FFFFFF"/>
                </a:solidFill>
              </a:rPr>
              <a:t>ユア・マジェスティ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 i="1">
                <a:solidFill>
                  <a:srgbClr val="FFFFFF"/>
                </a:solidFill>
              </a:rPr>
              <a:t>わが霊（たま）　たたえよ　み神を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 i="1">
                <a:solidFill>
                  <a:srgbClr val="FFFFFF"/>
                </a:solidFill>
              </a:rPr>
              <a:t>すべてを　ささげて　仕えよ　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 i="1">
                <a:solidFill>
                  <a:srgbClr val="FFFFFF"/>
                </a:solidFill>
              </a:rPr>
              <a:t>ユア・マジェスティ</a:t>
            </a:r>
          </a:p>
          <a:p>
            <a:pPr eaLnBrk="1" hangingPunct="1">
              <a:lnSpc>
                <a:spcPct val="85000"/>
              </a:lnSpc>
              <a:buSzPct val="90000"/>
            </a:pPr>
            <a:endParaRPr lang="ja-JP" altLang="en-US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天と地は　あがめよ、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その愛　真実、　なが血で　あがないて</a:t>
            </a:r>
          </a:p>
          <a:p>
            <a:pPr eaLnBrk="1" hangingPunct="1">
              <a:lnSpc>
                <a:spcPct val="8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みもとに　引きよす、　わが心はさけばん</a:t>
            </a:r>
          </a:p>
          <a:p>
            <a:pPr eaLnBrk="1" hangingPunct="1">
              <a:buSzPct val="90000"/>
            </a:pPr>
            <a:endParaRPr lang="ja-JP" altLang="en-US" sz="20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en-US" altLang="ja-JP" sz="2400">
                <a:solidFill>
                  <a:srgbClr val="FFFFFF"/>
                </a:solidFill>
              </a:rPr>
              <a:t>※</a:t>
            </a:r>
            <a:r>
              <a:rPr lang="ja-JP" altLang="en-US" sz="2400">
                <a:solidFill>
                  <a:srgbClr val="FFFFFF"/>
                </a:solidFill>
              </a:rPr>
              <a:t>繰り返し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-309563"/>
            <a:ext cx="8229600" cy="113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２．ユア・マジェスティ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918450" y="0"/>
            <a:ext cx="12255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Disk1 #5</a:t>
            </a:r>
          </a:p>
        </p:txBody>
      </p:sp>
    </p:spTree>
  </p:cSld>
  <p:clrMapOvr>
    <a:masterClrMapping/>
  </p:clrMapOvr>
  <p:transition advTm="0"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34950" y="381000"/>
            <a:ext cx="3789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地を治むため　来られん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乾きし地には　慈雨を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われら治め　贖う主よ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救い主よ　御名ほめん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09800" y="-146050"/>
            <a:ext cx="4876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20.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王なるイエス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191000" y="377825"/>
            <a:ext cx="464820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To Rule By His Mighty Hand </a:t>
            </a:r>
          </a:p>
          <a:p>
            <a:pPr lvl="2" indent="0"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He Has Come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Like rain upon our desert land </a:t>
            </a:r>
          </a:p>
          <a:p>
            <a:pPr lvl="2" indent="0"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He has come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The ruler of our country </a:t>
            </a:r>
          </a:p>
          <a:p>
            <a:pPr lvl="2" indent="0"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redeemer of our land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Saviour of our nation </a:t>
            </a:r>
          </a:p>
          <a:p>
            <a:pPr lvl="2" indent="0"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we will proclaim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191000" y="3502025"/>
            <a:ext cx="38862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All hail the King 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 Jesus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All hail the King 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 Jesus</a:t>
            </a:r>
          </a:p>
          <a:p>
            <a:pPr algn="just" eaLnBrk="1" hangingPunct="1"/>
            <a:endParaRPr lang="en-US" altLang="ja-JP" sz="1000" b="1" i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Reigning in power,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enthroned in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Awesome in deeds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–</a:t>
            </a:r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 the King of glory</a:t>
            </a:r>
          </a:p>
          <a:p>
            <a:pPr algn="just" eaLnBrk="1" hangingPunct="1"/>
            <a:endParaRPr lang="en-US" altLang="ja-JP" sz="1000" b="1" i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Jesus (x3) - the King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07975" y="2363788"/>
            <a:ext cx="3522663" cy="261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たたえよ　ジーザス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たたえよ　ジーザス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力と栄光の御座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みわざは　不思議満ち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ジーザス </a:t>
            </a:r>
            <a:r>
              <a:rPr lang="en-US" altLang="ja-JP" sz="2800" i="1">
                <a:solidFill>
                  <a:srgbClr val="FFFF99"/>
                </a:solidFill>
              </a:rPr>
              <a:t>(x3)</a:t>
            </a:r>
            <a:r>
              <a:rPr lang="ja-JP" altLang="en-US" sz="2800" i="1">
                <a:solidFill>
                  <a:srgbClr val="FFFF99"/>
                </a:solidFill>
              </a:rPr>
              <a:t>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わが王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24638" y="0"/>
            <a:ext cx="2519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#4</a:t>
            </a:r>
          </a:p>
        </p:txBody>
      </p:sp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758825"/>
            <a:ext cx="4038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わが魂（たま）　注ぎ出さん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尊厳と創造の主に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すべてを新らたにし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愛にて　み救い賜う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御名を　叫ばん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救い主よ　救い主よ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われら　捧げん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とこしえに　賛美を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00200" y="-222250"/>
            <a:ext cx="5638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21.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主よ、み顔拝す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3962400"/>
            <a:ext cx="60198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i="1">
                <a:solidFill>
                  <a:srgbClr val="FFFFFF"/>
                </a:solidFill>
              </a:rPr>
              <a:t>主よ、み顔拝す</a:t>
            </a:r>
            <a:br>
              <a:rPr lang="ja-JP" altLang="en-US" sz="2400" b="1" i="1">
                <a:solidFill>
                  <a:srgbClr val="FFFFFF"/>
                </a:solidFill>
              </a:rPr>
            </a:br>
            <a:r>
              <a:rPr lang="ja-JP" altLang="en-US" sz="2400" b="1" i="1">
                <a:solidFill>
                  <a:srgbClr val="FFFFFF"/>
                </a:solidFill>
              </a:rPr>
              <a:t>永遠（とわ）なる栄えと御名のほまれ</a:t>
            </a:r>
            <a:br>
              <a:rPr lang="ja-JP" altLang="en-US" sz="2400" b="1" i="1">
                <a:solidFill>
                  <a:srgbClr val="FFFFFF"/>
                </a:solidFill>
              </a:rPr>
            </a:br>
            <a:r>
              <a:rPr lang="ja-JP" altLang="en-US" sz="2400" b="1" i="1">
                <a:solidFill>
                  <a:srgbClr val="FFFFFF"/>
                </a:solidFill>
              </a:rPr>
              <a:t>ジーザス　王の王</a:t>
            </a:r>
            <a:br>
              <a:rPr lang="ja-JP" altLang="en-US" sz="2400" b="1" i="1">
                <a:solidFill>
                  <a:srgbClr val="FFFFFF"/>
                </a:solidFill>
              </a:rPr>
            </a:br>
            <a:r>
              <a:rPr lang="ja-JP" altLang="en-US" sz="2400" b="1" i="1">
                <a:solidFill>
                  <a:srgbClr val="FFFFFF"/>
                </a:solidFill>
              </a:rPr>
              <a:t>とこしえに　賛美を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48200" y="758825"/>
            <a:ext cx="3886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わが魂（たま）　安き得ん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平安と真実の主に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勝利にあり治めん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主ともに　諸国の王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御名を　叫ばん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救い主よ　救い主よ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われら　捧げん</a:t>
            </a:r>
            <a:br>
              <a:rPr lang="ja-JP" altLang="en-US" sz="2400" b="1">
                <a:solidFill>
                  <a:srgbClr val="FFFFFF"/>
                </a:solidFill>
              </a:rPr>
            </a:br>
            <a:r>
              <a:rPr lang="ja-JP" altLang="en-US" sz="2400" b="1">
                <a:solidFill>
                  <a:srgbClr val="FFFFFF"/>
                </a:solidFill>
              </a:rPr>
              <a:t>とこしえに　賛美を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985000" y="0"/>
            <a:ext cx="2159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#6</a:t>
            </a:r>
          </a:p>
        </p:txBody>
      </p:sp>
    </p:spTree>
  </p:cSld>
  <p:clrMapOvr>
    <a:masterClrMapping/>
  </p:clrMapOvr>
  <p:transition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1000" y="382588"/>
            <a:ext cx="419100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真実　めぐみ満ち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永遠（とわ）の　平和の君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主の主　頼る方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御名呼ばん　何度も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御名呼ばん　何度も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堅固な　岩　やぐら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倒れしわれ支え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嵐の　海にて　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わが錨（いかり）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のぞみ　ただ　主にあり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667000" y="-146050"/>
            <a:ext cx="4114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22.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頼れる主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19600" y="377825"/>
            <a:ext cx="4419600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Faithful one so Unchanging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Ageless one, </a:t>
            </a:r>
          </a:p>
          <a:p>
            <a:pPr lvl="1" indent="0"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re my rock of peace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Lord of all I depend on You</a:t>
            </a:r>
          </a:p>
          <a:p>
            <a:pPr algn="just"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call out to You, </a:t>
            </a:r>
          </a:p>
          <a:p>
            <a:pPr lvl="1" indent="0"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again and again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call out to You, </a:t>
            </a:r>
          </a:p>
          <a:p>
            <a:pPr lvl="1" indent="0"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again and again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343400" y="3654425"/>
            <a:ext cx="3810000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 are my rock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in times of trouble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 lift me up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when I fall down</a:t>
            </a:r>
          </a:p>
          <a:p>
            <a:pPr algn="just" eaLnBrk="1" hangingPunct="1"/>
            <a:endParaRPr lang="en-US" altLang="ja-JP" sz="900" b="1" i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All through the storm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Your love is the anchor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My hope is in You alone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911975" y="0"/>
            <a:ext cx="22320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#8</a:t>
            </a:r>
          </a:p>
        </p:txBody>
      </p:sp>
    </p:spTree>
  </p:cSld>
  <p:clrMapOvr>
    <a:masterClrMapping/>
  </p:clrMapOvr>
  <p:transition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0"/>
            <a:ext cx="57800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23.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主よ、みかたちに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81200" y="3046413"/>
            <a:ext cx="6096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Renew Me Now O Lord I Pray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I don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t want to be the same</a:t>
            </a:r>
          </a:p>
          <a:p>
            <a:pPr algn="just" eaLnBrk="1" hangingPunct="1"/>
            <a:endParaRPr lang="en-US" altLang="ja-JP" sz="9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Renew me now O Lord I pray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Place in me Your heart of love</a:t>
            </a:r>
          </a:p>
          <a:p>
            <a:pPr algn="just" eaLnBrk="1" hangingPunct="1"/>
            <a:endParaRPr lang="en-US" altLang="ja-JP" sz="9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Because all that I have within me Lord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      Shows me I need to be changed by You</a:t>
            </a:r>
          </a:p>
          <a:p>
            <a:pPr algn="just" eaLnBrk="1" hangingPunct="1"/>
            <a:endParaRPr lang="en-US" altLang="ja-JP" sz="9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Because of all there is within my heart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      Shows me I need more of You</a:t>
            </a:r>
            <a:r>
              <a:rPr lang="en-US" altLang="ja-JP" sz="2200" b="1">
                <a:solidFill>
                  <a:srgbClr val="FFFFFF"/>
                </a:solidFill>
                <a:latin typeface="Century Gothic" panose="020B0502020202020204" pitchFamily="34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05000" y="304800"/>
            <a:ext cx="6629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主よ　われを　新たに  ながみかたちに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主よ　われを　新たに  なが愛　うちに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御霊により　イェスのよう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主よ　わがうち　変えたまえ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わがこころ　渇きしゆえ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ただなれもとめん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920038" y="0"/>
            <a:ext cx="1223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Vol.2 #9</a:t>
            </a:r>
          </a:p>
        </p:txBody>
      </p:sp>
    </p:spTree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839788"/>
            <a:ext cx="48006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</a:rPr>
              <a:t>1.</a:t>
            </a:r>
            <a:r>
              <a:rPr lang="ja-JP" altLang="en-US" sz="2200" b="1">
                <a:solidFill>
                  <a:srgbClr val="FFFFFF"/>
                </a:solidFill>
              </a:rPr>
              <a:t>　イェスは全能　よみがえりの主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イェスは主の主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初め終わり　聖・愛・恵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イェスは王の王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1600" b="1">
                <a:solidFill>
                  <a:srgbClr val="FFFFFF"/>
                </a:solidFill>
              </a:rPr>
              <a:t/>
            </a:r>
            <a:br>
              <a:rPr lang="ja-JP" altLang="en-US" sz="1600" b="1">
                <a:solidFill>
                  <a:srgbClr val="FFFFFF"/>
                </a:solidFill>
              </a:rPr>
            </a:br>
            <a:r>
              <a:rPr lang="en-US" altLang="ja-JP" sz="2200" b="1">
                <a:solidFill>
                  <a:srgbClr val="FFFFFF"/>
                </a:solidFill>
              </a:rPr>
              <a:t>2.</a:t>
            </a:r>
            <a:r>
              <a:rPr lang="ja-JP" altLang="en-US" sz="2200" b="1">
                <a:solidFill>
                  <a:srgbClr val="FFFFFF"/>
                </a:solidFill>
              </a:rPr>
              <a:t>　いのち与え　われらを生かし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イェスは主の主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死より解かれ　悪魔を破り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イェスは王の王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57400" y="0"/>
            <a:ext cx="5091113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24.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主は来られる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657600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i="1">
                <a:solidFill>
                  <a:srgbClr val="FFFFFF"/>
                </a:solidFill>
              </a:rPr>
              <a:t>すぐに</a:t>
            </a:r>
            <a:br>
              <a:rPr lang="ja-JP" altLang="en-US" sz="2000" b="1" i="1">
                <a:solidFill>
                  <a:srgbClr val="FFFFFF"/>
                </a:solidFill>
              </a:rPr>
            </a:br>
            <a:r>
              <a:rPr lang="en-US" altLang="ja-JP" sz="2000" b="1" i="1">
                <a:solidFill>
                  <a:srgbClr val="FFFFFF"/>
                </a:solidFill>
              </a:rPr>
              <a:t>He is coming back again </a:t>
            </a:r>
          </a:p>
          <a:p>
            <a:pPr eaLnBrk="1" hangingPunct="1"/>
            <a:r>
              <a:rPr lang="ja-JP" altLang="en-US" sz="2000" b="1" i="1">
                <a:solidFill>
                  <a:srgbClr val="FFFFFF"/>
                </a:solidFill>
              </a:rPr>
              <a:t>（ヒ・イズ・カミング・バック・アゲイン）　</a:t>
            </a:r>
          </a:p>
          <a:p>
            <a:pPr eaLnBrk="1" hangingPunct="1"/>
            <a:r>
              <a:rPr lang="ja-JP" altLang="en-US" sz="2000" b="1" i="1">
                <a:solidFill>
                  <a:srgbClr val="FFFFFF"/>
                </a:solidFill>
              </a:rPr>
              <a:t>力　栄光</a:t>
            </a:r>
          </a:p>
          <a:p>
            <a:pPr eaLnBrk="1" hangingPunct="1"/>
            <a:r>
              <a:rPr lang="en-US" altLang="ja-JP" sz="2000" b="1" i="1">
                <a:solidFill>
                  <a:srgbClr val="FFFFFF"/>
                </a:solidFill>
              </a:rPr>
              <a:t>He is coming back again</a:t>
            </a:r>
            <a:r>
              <a:rPr lang="ja-JP" altLang="en-US" sz="2000" b="1" i="1">
                <a:solidFill>
                  <a:srgbClr val="FFFFFF"/>
                </a:solidFill>
              </a:rPr>
              <a:t>　花嫁を</a:t>
            </a:r>
            <a:br>
              <a:rPr lang="ja-JP" altLang="en-US" sz="2000" b="1" i="1">
                <a:solidFill>
                  <a:srgbClr val="FFFFFF"/>
                </a:solidFill>
              </a:rPr>
            </a:br>
            <a:r>
              <a:rPr lang="en-US" altLang="ja-JP" sz="2000" b="1" i="1">
                <a:solidFill>
                  <a:srgbClr val="FFFFFF"/>
                </a:solidFill>
              </a:rPr>
              <a:t>He is coming back again</a:t>
            </a:r>
            <a:r>
              <a:rPr lang="ja-JP" altLang="en-US" sz="2000" b="1" i="1">
                <a:solidFill>
                  <a:srgbClr val="FFFFFF"/>
                </a:solidFill>
              </a:rPr>
              <a:t>　迎える日</a:t>
            </a:r>
            <a:br>
              <a:rPr lang="ja-JP" altLang="en-US" sz="2000" b="1" i="1">
                <a:solidFill>
                  <a:srgbClr val="FFFFFF"/>
                </a:solidFill>
              </a:rPr>
            </a:br>
            <a:r>
              <a:rPr lang="ja-JP" altLang="en-US" sz="2000" b="1" i="1">
                <a:solidFill>
                  <a:srgbClr val="FFFFFF"/>
                </a:solidFill>
              </a:rPr>
              <a:t>ほーめよ　主を（２回）</a:t>
            </a:r>
            <a:br>
              <a:rPr lang="ja-JP" altLang="en-US" sz="2000" b="1" i="1">
                <a:solidFill>
                  <a:srgbClr val="FFFFFF"/>
                </a:solidFill>
              </a:rPr>
            </a:br>
            <a:endParaRPr lang="ja-JP" altLang="en-US" sz="2000" b="1" i="1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648200" y="760413"/>
            <a:ext cx="4495800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200" b="1">
                <a:solidFill>
                  <a:srgbClr val="FFFFFF"/>
                </a:solidFill>
              </a:rPr>
              <a:t>3.</a:t>
            </a:r>
            <a:r>
              <a:rPr lang="ja-JP" altLang="en-US" sz="2200" b="1">
                <a:solidFill>
                  <a:srgbClr val="FFFFFF"/>
                </a:solidFill>
              </a:rPr>
              <a:t>　雲のうちに　栄光はかがやき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イェスは主の主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民らは伏し　全地は告げる</a:t>
            </a:r>
            <a:br>
              <a:rPr lang="ja-JP" altLang="en-US" sz="2200" b="1">
                <a:solidFill>
                  <a:srgbClr val="FFFFFF"/>
                </a:solidFill>
              </a:rPr>
            </a:br>
            <a:r>
              <a:rPr lang="ja-JP" altLang="en-US" sz="2200" b="1">
                <a:solidFill>
                  <a:srgbClr val="FFFFFF"/>
                </a:solidFill>
              </a:rPr>
              <a:t>　　イェスは王の王</a:t>
            </a:r>
            <a:br>
              <a:rPr lang="ja-JP" altLang="en-US" sz="2200" b="1">
                <a:solidFill>
                  <a:srgbClr val="FFFFFF"/>
                </a:solidFill>
              </a:rPr>
            </a:br>
            <a:endParaRPr lang="ja-JP" altLang="en-US" sz="2200" b="1">
              <a:solidFill>
                <a:srgbClr val="FFFFFF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38950" y="0"/>
            <a:ext cx="23050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To Know You More Lord Vol.2 #5</a:t>
            </a:r>
          </a:p>
        </p:txBody>
      </p:sp>
    </p:spTree>
  </p:cSld>
  <p:clrMapOvr>
    <a:masterClrMapping/>
  </p:clrMapOvr>
  <p:transition>
    <p:diamond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685800"/>
            <a:ext cx="4465638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その栄え　天を超え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おおロード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なが子らは　ほめたたえん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黙しても　石さけび出す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栄光と　ながほまれ</a:t>
            </a:r>
          </a:p>
          <a:p>
            <a:pPr eaLnBrk="1" hangingPunct="1"/>
            <a:endParaRPr lang="ja-JP" altLang="en-US" sz="2800" b="1">
              <a:solidFill>
                <a:srgbClr val="FFFFFF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676400" y="-222250"/>
            <a:ext cx="6081713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25.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マジェスティク・ネーム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76400" y="3276600"/>
            <a:ext cx="594360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おお、ロード（主）　何と高き名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グローリアス　グローリアス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 b="1" i="1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678363" y="685800"/>
            <a:ext cx="446563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御手のわざ　思うとき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おおロード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月　星を　仰ぐとき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神はなぜ　罪のわれにも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御子さえも　惜しまずに</a:t>
            </a:r>
          </a:p>
          <a:p>
            <a:pPr eaLnBrk="1" hangingPunct="1"/>
            <a:endParaRPr lang="ja-JP" altLang="en-US" sz="2800" b="1">
              <a:solidFill>
                <a:srgbClr val="FFFFFF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80175" y="0"/>
            <a:ext cx="26638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To Know You More Lord Vol.2 #10</a:t>
            </a:r>
          </a:p>
        </p:txBody>
      </p:sp>
    </p:spTree>
  </p:cSld>
  <p:clrMapOvr>
    <a:masterClrMapping/>
  </p:clrMapOvr>
  <p:transition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3400" y="379413"/>
            <a:ext cx="754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わたしのため主はなされた </a:t>
            </a:r>
            <a:r>
              <a:rPr lang="en-US" altLang="ja-JP" sz="2400" b="1">
                <a:solidFill>
                  <a:srgbClr val="FFFFFF"/>
                </a:solidFill>
              </a:rPr>
              <a:t>(x2)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救い、きよめ、いのち解き、豊かな霊与え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わたしのため主はなされた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667000" y="0"/>
            <a:ext cx="411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26.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主はなされた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11188" y="3121025"/>
            <a:ext cx="24288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見よ、そのみわざ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見よ、そのみわざ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体、魂、癒して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自由　勝利　得て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御名あがめよ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とわに変わらぬ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十字架おあぎ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見よ、そのみわざ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05000" y="1674813"/>
            <a:ext cx="72390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Can you believe what the Lord has done in me (X2)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He saved me, cleansed me, turned my life around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Set my feet up on the solid ground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Can you believe what the Lord has done in me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038600" y="3198813"/>
            <a:ext cx="4800600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Look what the lord has done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Look what the lord has done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healed my body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touched my mind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saved me just in time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Oh I’m gonna praise His name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Each day it’s just the same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Come on and praise Him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Look what the lord has done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920038" y="0"/>
            <a:ext cx="1223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’97 Vol.1 #1</a:t>
            </a:r>
          </a:p>
        </p:txBody>
      </p:sp>
    </p:spTree>
  </p:cSld>
  <p:clrMapOvr>
    <a:masterClrMapping/>
  </p:clrMapOvr>
  <p:transition>
    <p:checke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12775" y="2894013"/>
            <a:ext cx="3662363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賛美もて　さけべ主に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ほまれ　みな　王に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諸刃の剣（けん）　御言葉を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地を得んため　宣べ伝え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09800" y="0"/>
            <a:ext cx="53197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27.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主に叫べ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01625"/>
            <a:ext cx="32766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主にさけべ　勝どきを</a:t>
            </a:r>
          </a:p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歌え　ほめん　その名</a:t>
            </a:r>
          </a:p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主にさけべ　勝どきを</a:t>
            </a:r>
          </a:p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歌え　ほめん　その名</a:t>
            </a:r>
          </a:p>
          <a:p>
            <a:pPr algn="l" eaLnBrk="1" hangingPunct="1"/>
            <a:endParaRPr lang="ja-JP" altLang="en-US" sz="800" i="1">
              <a:solidFill>
                <a:srgbClr val="FFFF99"/>
              </a:solidFill>
            </a:endParaRPr>
          </a:p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主は国々おさめ</a:t>
            </a:r>
          </a:p>
          <a:p>
            <a:pPr algn="l" eaLnBrk="1" hangingPunct="1"/>
            <a:r>
              <a:rPr lang="ja-JP" altLang="en-US" sz="2400" i="1">
                <a:solidFill>
                  <a:srgbClr val="FFFF99"/>
                </a:solidFill>
              </a:rPr>
              <a:t>主は全地の王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2775" y="4646613"/>
            <a:ext cx="3076575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心あわせ　出て行こう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御言葉の　力もて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十字架にて　勝利</a:t>
            </a:r>
          </a:p>
          <a:p>
            <a:pPr eaLnBrk="1" hangingPunct="1"/>
            <a:r>
              <a:rPr lang="ja-JP" altLang="en-US" sz="2400">
                <a:solidFill>
                  <a:srgbClr val="FFFFFF"/>
                </a:solidFill>
              </a:rPr>
              <a:t>イェスの名に　たよりて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962400" y="457200"/>
            <a:ext cx="56388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Shout unto God with a voice of triumph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Sing and proclaim His mighty name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Shout unto God with a voice of triumph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Sing and proclaim that our God reigns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343400" y="2057400"/>
            <a:ext cx="4343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is Lord over all the nations 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is Lord over all the earth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343400" y="2971800"/>
            <a:ext cx="5105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With high praises we shall sing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All the honour to the King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With a two edged sword </a:t>
            </a:r>
          </a:p>
          <a:p>
            <a:pPr lvl="1" indent="0"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in our hand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We are marching on to take the land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495800" y="4724400"/>
            <a:ext cx="419100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We shall go out in one accord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In the power of God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 word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We proclaim liberty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In Christ Jesus the victory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121525" y="0"/>
            <a:ext cx="2020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’97 Vol.1 #2 </a:t>
            </a:r>
          </a:p>
        </p:txBody>
      </p:sp>
    </p:spTree>
  </p:cSld>
  <p:clrMapOvr>
    <a:masterClrMapping/>
  </p:clrMapOvr>
  <p:transition>
    <p:diamond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09800" y="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28.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主を拝す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92188" y="608013"/>
            <a:ext cx="267335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99"/>
                </a:solidFill>
              </a:rPr>
              <a:t>主をたたえよ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99"/>
                </a:solidFill>
              </a:rPr>
              <a:t>祝え　歌え　王の王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99"/>
                </a:solidFill>
              </a:rPr>
              <a:t>さあ　礼拝ささげよ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99"/>
                </a:solidFill>
              </a:rPr>
              <a:t>力ある主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ほめよ　御わざ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いのち　あたえ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贖いの　イェス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まこと　聖き主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はいれ　臨在に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御名　あがめよう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イェス　全能の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とわの支配者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886200" y="2208213"/>
            <a:ext cx="46482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Praise Him for His goodness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For all that He has done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Jesus our redeemer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Faithful holy one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86200" y="531813"/>
            <a:ext cx="54864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Come let us worship Him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Celebrate the King of kings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mighty one  -  let</a:t>
            </a:r>
            <a:r>
              <a:rPr lang="en-US" altLang="ja-JP" sz="2400" b="1" i="1">
                <a:solidFill>
                  <a:srgbClr val="FFFF99"/>
                </a:solidFill>
                <a:cs typeface="Times New Roman" panose="02020603050405020304" pitchFamily="18" charset="0"/>
              </a:rPr>
              <a:t>’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s worship him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Celebrate the Lord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886200" y="3884613"/>
            <a:ext cx="41148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Come into his presence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Come magnify His name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Jesus mighty saviour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Forever He shall reign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092950" y="0"/>
            <a:ext cx="20510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’97 Vol.1 #3 </a:t>
            </a:r>
          </a:p>
        </p:txBody>
      </p:sp>
    </p:spTree>
  </p:cSld>
  <p:clrMapOvr>
    <a:masterClrMapping/>
  </p:clrMapOvr>
  <p:transition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69925" y="457200"/>
            <a:ext cx="3746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FFFFFF"/>
                </a:solidFill>
              </a:rPr>
              <a:t>1. </a:t>
            </a:r>
            <a:r>
              <a:rPr lang="ja-JP" altLang="en-US" sz="2800">
                <a:solidFill>
                  <a:srgbClr val="FFFFFF"/>
                </a:solidFill>
              </a:rPr>
              <a:t>聖なる火　主の願い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つみ　きよめる火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たましい練り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主の栄光輝かす火よ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057400" y="0"/>
            <a:ext cx="47815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29.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聖なる火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12775" y="2286000"/>
            <a:ext cx="3549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FFFFFF"/>
                </a:solidFill>
              </a:rPr>
              <a:t>2. </a:t>
            </a:r>
            <a:r>
              <a:rPr lang="ja-JP" altLang="en-US" sz="2800">
                <a:solidFill>
                  <a:srgbClr val="FFFFFF"/>
                </a:solidFill>
              </a:rPr>
              <a:t>聖なる火　主の願い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つみ　きよめる火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油もて　われ癒し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    建て上げる火よ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4343400"/>
            <a:ext cx="4429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</a:rPr>
              <a:t>御国　なれに　力　なれに</a:t>
            </a:r>
          </a:p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</a:rPr>
              <a:t>ほまれ　なれに　帰して</a:t>
            </a:r>
          </a:p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</a:rPr>
              <a:t>恵み　あたう　力　栄え</a:t>
            </a:r>
          </a:p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</a:rPr>
              <a:t>とわに　なれに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876800" y="4111625"/>
            <a:ext cx="38862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Yours is the kingdom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Yours is the power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Yours is the honour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Wisdom and might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Yours is the kingdom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The power and the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Forever and ever.  Amen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800600" y="381000"/>
            <a:ext cx="38862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Holy, holy fire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The Lord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 desire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Cleansing, purifying fire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Revive, refine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Let your glory shine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All consuming holy fire 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876800" y="2286000"/>
            <a:ext cx="40386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Holy, Holy Fire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The Lord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 desire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Cleansing, purifying fire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Restore, reveal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Through Your power heal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Sanctifying holy fire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704138" y="0"/>
            <a:ext cx="14398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Vol.1 #7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457200"/>
            <a:ext cx="3200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主よみ顔　</a:t>
            </a:r>
          </a:p>
          <a:p>
            <a:pPr algn="l" eaLnBrk="1" hangingPunct="1"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したいもとめて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み座にふれ　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うるわしさ見ます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0"/>
            <a:ext cx="722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３．主よ、み顔を慕う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14400" y="2360613"/>
            <a:ext cx="3810000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Lord I seek Your Face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My heart longs for you 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I come before Your throne 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Arial Unicode MS" panose="020B0604020202020204" pitchFamily="50" charset="-128"/>
                <a:cs typeface="Arial Unicode MS" panose="020B0604020202020204" pitchFamily="50" charset="-128"/>
              </a:rPr>
              <a:t>To gaze upon your beauty</a:t>
            </a:r>
            <a:r>
              <a:rPr lang="en-US" altLang="ja-JP" sz="2400">
                <a:solidFill>
                  <a:srgbClr val="FFFFFF"/>
                </a:solidFill>
                <a:ea typeface="ＭＳ ゴシック" panose="020B0609070205080204" pitchFamily="49" charset="-128"/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43000" y="41910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 i="1">
                <a:solidFill>
                  <a:srgbClr val="FFFF99"/>
                </a:solidFill>
              </a:rPr>
              <a:t>アイ・クライ　ホーリー　ホーリー　聖なる主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 i="1">
                <a:solidFill>
                  <a:srgbClr val="FFFF99"/>
                </a:solidFill>
              </a:rPr>
              <a:t>ホーリー　ホーリー　聖なる主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343400" y="533400"/>
            <a:ext cx="3276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み座に伏し　</a:t>
            </a:r>
          </a:p>
          <a:p>
            <a:pPr algn="l" eaLnBrk="1" hangingPunct="1"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わが意をおろし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イエス君を　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800" b="1">
                <a:solidFill>
                  <a:srgbClr val="FFFFFF"/>
                </a:solidFill>
              </a:rPr>
              <a:t>わが主とあおぐ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953000" y="2360613"/>
            <a:ext cx="40386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At your feet I fall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I cast my crowns before You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With my life adore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My Lord the King of glory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828800" y="5181600"/>
            <a:ext cx="65532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cry holy, holy</a:t>
            </a:r>
            <a:r>
              <a:rPr lang="ja-JP" altLang="en-US" sz="2800" b="1" i="1">
                <a:solidFill>
                  <a:srgbClr val="FFFF99"/>
                </a:solidFill>
                <a:latin typeface="Century" panose="02040604050505020304" pitchFamily="18" charset="0"/>
              </a:rPr>
              <a:t>　</a:t>
            </a:r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Holy is the Lord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Holy holy</a:t>
            </a:r>
            <a:r>
              <a:rPr lang="ja-JP" altLang="en-US" sz="2800" b="1" i="1">
                <a:solidFill>
                  <a:srgbClr val="FFFF99"/>
                </a:solidFill>
                <a:latin typeface="Century" panose="02040604050505020304" pitchFamily="18" charset="0"/>
              </a:rPr>
              <a:t>　</a:t>
            </a:r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Holy is the Lord</a:t>
            </a:r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704138" y="0"/>
            <a:ext cx="14398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Disk1 #6 </a:t>
            </a:r>
          </a:p>
        </p:txBody>
      </p:sp>
    </p:spTree>
  </p:cSld>
  <p:clrMapOvr>
    <a:masterClrMapping/>
  </p:clrMapOvr>
  <p:transition advTm="0">
    <p:blinds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4800" y="457200"/>
            <a:ext cx="4443413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主イエスの御名　おお　力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ほまれに満てる　御名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その権威を　授けられて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共に　勝利</a:t>
            </a:r>
          </a:p>
          <a:p>
            <a:pPr algn="l" eaLnBrk="1" hangingPunct="1"/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主の御名により　命じれば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病は去りて　癒える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血潮にある　力により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勝利のうちに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71600" y="-146050"/>
            <a:ext cx="638968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30.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力ある御名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824163" y="4295775"/>
            <a:ext cx="36369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さあ　さけべ　祝え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主にあり　おどれ　歌え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さあ　さけべ　祝え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御名によりて　自由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30725" y="457200"/>
            <a:ext cx="46085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主の御名により　歩む地は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すべて神の地とされる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イェスの名により　壁は落ちる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叫べ　勝利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172325" y="0"/>
            <a:ext cx="1970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97 Vol.1 #9 </a:t>
            </a: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600200" y="533400"/>
            <a:ext cx="6405563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800" i="1">
                <a:solidFill>
                  <a:srgbClr val="FFFFFF"/>
                </a:solidFill>
              </a:rPr>
              <a:t>ジーザス・イズ・キング・オブ・キング</a:t>
            </a:r>
          </a:p>
          <a:p>
            <a:pPr eaLnBrk="1" hangingPunct="1"/>
            <a:r>
              <a:rPr lang="ja-JP" altLang="en-US" sz="2800" i="1">
                <a:solidFill>
                  <a:srgbClr val="FFFFFF"/>
                </a:solidFill>
              </a:rPr>
              <a:t>ジーザス・イズ・ロード・オブ・ロード</a:t>
            </a:r>
          </a:p>
          <a:p>
            <a:pPr eaLnBrk="1" hangingPunct="1"/>
            <a:r>
              <a:rPr lang="ja-JP" altLang="en-US" sz="2800" i="1">
                <a:solidFill>
                  <a:srgbClr val="FFFFFF"/>
                </a:solidFill>
              </a:rPr>
              <a:t>その栄光　かがやき</a:t>
            </a:r>
          </a:p>
          <a:p>
            <a:pPr eaLnBrk="1" hangingPunct="1"/>
            <a:r>
              <a:rPr lang="ja-JP" altLang="en-US" sz="2800" i="1">
                <a:solidFill>
                  <a:srgbClr val="FFFFFF"/>
                </a:solidFill>
              </a:rPr>
              <a:t>おお　聖く　高き御名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752600" y="0"/>
            <a:ext cx="533400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31.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イエス</a:t>
            </a:r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-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王の王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4572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あわれみと　いつくしみと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めぐみ満ち　愛にあふれ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すべてにて義なる方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ジーザス・イズ・ロード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19600" y="2819400"/>
            <a:ext cx="4572000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主の御霊　あふれ流れ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贖いの　血潮　力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自由とし　解き放つ主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ジーザス・イズ・ロード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>
              <a:solidFill>
                <a:srgbClr val="FFFFFF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911975" y="0"/>
            <a:ext cx="22320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Vol.1 #10 </a:t>
            </a:r>
          </a:p>
        </p:txBody>
      </p:sp>
    </p:spTree>
  </p:cSld>
  <p:clrMapOvr>
    <a:masterClrMapping/>
  </p:clrMapOvr>
  <p:transition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611188"/>
            <a:ext cx="4343400" cy="261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ジーザス・アイ・ラブ・ユー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心ささげ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賛美ささげます、おお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 b="1" i="1">
              <a:solidFill>
                <a:srgbClr val="FFFF99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ジーザス・アイ・ラブ・ユー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心ささげ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賛美ささげます、主よ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81200" y="-222250"/>
            <a:ext cx="5018088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32.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愛します主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9600" y="4953000"/>
            <a:ext cx="32766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2. </a:t>
            </a:r>
            <a:r>
              <a:rPr lang="ja-JP" altLang="en-US" sz="2800" b="1">
                <a:solidFill>
                  <a:srgbClr val="FFFFFF"/>
                </a:solidFill>
              </a:rPr>
              <a:t>威光　尊厳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栄光　賛美は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絶えず　注がれ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とわに　主にあり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85800" y="3352800"/>
            <a:ext cx="34290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1. </a:t>
            </a:r>
            <a:r>
              <a:rPr lang="ja-JP" altLang="en-US" sz="2800" b="1">
                <a:solidFill>
                  <a:srgbClr val="FFFFFF"/>
                </a:solidFill>
              </a:rPr>
              <a:t>慕い　愛します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恵み　御座に満ち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御顔　仰ぎて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  御栄え　心満たし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419600" y="608013"/>
            <a:ext cx="4724400" cy="217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Jesus I Love You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lift my heart in praise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give my life to glorify You</a:t>
            </a:r>
          </a:p>
          <a:p>
            <a:pPr algn="just" eaLnBrk="1" hangingPunct="1"/>
            <a:endParaRPr lang="en-US" altLang="ja-JP" sz="800" b="1" i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Jesus I love you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lift my heart in praise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give my life to glorify Your name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67200" y="3351213"/>
            <a:ext cx="5029200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Precious Lord, wonderful friend 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By Your grace I stand before You now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And I look into Your face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Let Your glory fill my heart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267200" y="4951413"/>
            <a:ext cx="47244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Sovereign Lord, reigning on high 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To Your name be glory and praise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All dominion and power and glory</a:t>
            </a:r>
          </a:p>
          <a:p>
            <a:pPr algn="just" eaLnBrk="1" hangingPunct="1"/>
            <a:r>
              <a:rPr lang="en-US" altLang="ja-JP" sz="2200">
                <a:solidFill>
                  <a:srgbClr val="FFFFFF"/>
                </a:solidFill>
                <a:cs typeface="Arial" panose="020B0604020202020204" pitchFamily="34" charset="0"/>
              </a:rPr>
              <a:t>Be to You for evermore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994525" y="0"/>
            <a:ext cx="2146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’97 Vol.1 #11 </a:t>
            </a:r>
          </a:p>
        </p:txBody>
      </p:sp>
    </p:spTree>
  </p:cSld>
  <p:clrMapOvr>
    <a:masterClrMapping/>
  </p:clrMapOvr>
  <p:transition>
    <p:wipe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066800" y="1006475"/>
            <a:ext cx="76962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0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グローリー、グローリー、ハレルヤ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（</a:t>
            </a:r>
            <a:r>
              <a:rPr lang="en-US" altLang="ja-JP" sz="3200" b="1">
                <a:solidFill>
                  <a:srgbClr val="FFFFFF"/>
                </a:solidFill>
                <a:cs typeface="Arial" panose="020B0604020202020204" pitchFamily="34" charset="0"/>
              </a:rPr>
              <a:t>Glory, glory hallelujah</a:t>
            </a:r>
            <a:r>
              <a:rPr lang="ja-JP" altLang="en-US" sz="3200" b="1">
                <a:solidFill>
                  <a:srgbClr val="FFFFFF"/>
                </a:solidFill>
              </a:rPr>
              <a:t>）</a:t>
            </a:r>
          </a:p>
          <a:p>
            <a:pPr eaLnBrk="1" hangingPunct="1"/>
            <a:endParaRPr lang="ja-JP" altLang="en-US" sz="16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重荷はおりた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（</a:t>
            </a:r>
            <a:r>
              <a:rPr lang="en-US" altLang="ja-JP" sz="3200" b="1">
                <a:solidFill>
                  <a:srgbClr val="FFFFFF"/>
                </a:solidFill>
                <a:cs typeface="Arial" panose="020B0604020202020204" pitchFamily="34" charset="0"/>
              </a:rPr>
              <a:t>Since I lay my burdens down</a:t>
            </a:r>
            <a:r>
              <a:rPr lang="ja-JP" altLang="en-US" sz="3200" b="1">
                <a:solidFill>
                  <a:srgbClr val="FFFFFF"/>
                </a:solidFill>
              </a:rPr>
              <a:t>）</a:t>
            </a:r>
          </a:p>
          <a:p>
            <a:pPr eaLnBrk="1" hangingPunct="1"/>
            <a:endParaRPr lang="ja-JP" altLang="en-US" sz="3200" b="1">
              <a:solidFill>
                <a:srgbClr val="FFFFFF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7400" y="0"/>
            <a:ext cx="5551488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33.</a:t>
            </a:r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重荷はおりた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 rot="10800000" flipV="1">
            <a:off x="7791450" y="0"/>
            <a:ext cx="1352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Faith95</a:t>
            </a:r>
            <a:r>
              <a:rPr lang="ja-JP" altLang="en-US">
                <a:solidFill>
                  <a:srgbClr val="FFFFFF"/>
                </a:solidFill>
              </a:rPr>
              <a:t>　</a:t>
            </a:r>
            <a:r>
              <a:rPr lang="en-US" altLang="ja-JP">
                <a:solidFill>
                  <a:srgbClr val="FFFFFF"/>
                </a:solidFill>
              </a:rPr>
              <a:t>#2</a:t>
            </a:r>
          </a:p>
        </p:txBody>
      </p:sp>
    </p:spTree>
  </p:cSld>
  <p:clrMapOvr>
    <a:masterClrMapping/>
  </p:clrMapOvr>
  <p:transition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447800" y="609600"/>
            <a:ext cx="34290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見よ、子羊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見よ、その栄光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見よ、子羊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あがめます、その名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99"/>
                </a:solidFill>
              </a:rPr>
              <a:t>栄光あれ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43000" y="0"/>
            <a:ext cx="662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34.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見よ、子羊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2743200"/>
            <a:ext cx="4114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主は御座につかれ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威光　誉（ほまれ）帯び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高きに昇り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臨在ここに満つ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953000" y="2743200"/>
            <a:ext cx="30480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誉れと賛美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ただ主にふさわし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血潮によりて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贖いなし給い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800600" y="684213"/>
            <a:ext cx="38862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the Lamb of God.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Him in His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the Lamb of God.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give glory, glory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Glory to the Lamb!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838200" y="4570413"/>
            <a:ext cx="4343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The Lord is enthroned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In splendour and majesty. </a:t>
            </a:r>
          </a:p>
          <a:p>
            <a:pPr algn="just" eaLnBrk="1" hangingPunct="1"/>
            <a:r>
              <a:rPr lang="en-US" altLang="ja-JP" sz="80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Exalted on high,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His glory fills this place</a:t>
            </a:r>
            <a:r>
              <a:rPr lang="en-US" altLang="ja-JP" sz="2800">
                <a:solidFill>
                  <a:srgbClr val="FFFFFF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4876800" y="4570413"/>
            <a:ext cx="42672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You are worthy Lord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To receive honour and praise.</a:t>
            </a:r>
          </a:p>
          <a:p>
            <a:pPr algn="just" eaLnBrk="1" hangingPunct="1"/>
            <a:endParaRPr lang="en-US" altLang="ja-JP" sz="800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For by Your blood, O Lord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We have been redeemed.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Faith95 #5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7680325" y="333375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#6</a:t>
            </a:r>
          </a:p>
        </p:txBody>
      </p:sp>
    </p:spTree>
  </p:cSld>
  <p:clrMapOvr>
    <a:masterClrMapping/>
  </p:clrMapOvr>
  <p:transition>
    <p:checker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382588"/>
            <a:ext cx="50292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ロード・ゴッド・オルマイティ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あがめます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ひとり　まことの神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ほめよ　聖なる名</a:t>
            </a:r>
          </a:p>
          <a:p>
            <a:pPr algn="l" eaLnBrk="1" hangingPunct="1"/>
            <a:endParaRPr lang="ja-JP" altLang="en-US" sz="2800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グローリー、グローリー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栄光の神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グローリー、グローリー</a:t>
            </a:r>
          </a:p>
          <a:p>
            <a:pPr algn="l" eaLnBrk="1" hangingPunct="1"/>
            <a:r>
              <a:rPr lang="ja-JP" altLang="en-US" sz="2800">
                <a:solidFill>
                  <a:srgbClr val="FFFFFF"/>
                </a:solidFill>
              </a:rPr>
              <a:t>生ける主にあれ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76400" y="0"/>
            <a:ext cx="609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35.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ロード・ゴッド・オルマイティ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495800" y="2589213"/>
            <a:ext cx="44958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Glory,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You are glorious Lord.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Glory,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Glory to the living Lord.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0" y="531813"/>
            <a:ext cx="4572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Lord God almighty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exalt You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You’re the one and only God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praise Your holy name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818438" y="0"/>
            <a:ext cx="13223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95 #6</a:t>
            </a:r>
          </a:p>
        </p:txBody>
      </p:sp>
    </p:spTree>
  </p:cSld>
  <p:clrMapOvr>
    <a:masterClrMapping/>
  </p:clrMapOvr>
  <p:transition>
    <p:diamond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133600" y="608013"/>
            <a:ext cx="49530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20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あがめます</a:t>
            </a:r>
          </a:p>
          <a:p>
            <a:pPr eaLnBrk="1" hangingPunct="1"/>
            <a:endParaRPr lang="ja-JP" altLang="en-US" sz="16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あがめます</a:t>
            </a:r>
          </a:p>
          <a:p>
            <a:pPr eaLnBrk="1" hangingPunct="1"/>
            <a:endParaRPr lang="ja-JP" altLang="en-US" sz="14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あがめます、おお、ロード</a:t>
            </a:r>
          </a:p>
          <a:p>
            <a:pPr eaLnBrk="1" hangingPunct="1"/>
            <a:endParaRPr lang="ja-JP" altLang="en-US" sz="3200">
              <a:solidFill>
                <a:srgbClr val="FFFFFF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981200" y="-222250"/>
            <a:ext cx="51816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36.</a:t>
            </a:r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あがめます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743200" y="3429000"/>
            <a:ext cx="5181600" cy="169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3600" b="1">
                <a:solidFill>
                  <a:srgbClr val="FFFFFF"/>
                </a:solidFill>
                <a:cs typeface="Times New Roman" panose="02020603050405020304" pitchFamily="18" charset="0"/>
              </a:rPr>
              <a:t>I exalt You</a:t>
            </a:r>
          </a:p>
          <a:p>
            <a:pPr algn="just" eaLnBrk="1" hangingPunct="1"/>
            <a:r>
              <a:rPr lang="en-US" altLang="ja-JP" sz="3600" b="1">
                <a:solidFill>
                  <a:srgbClr val="FFFFFF"/>
                </a:solidFill>
                <a:cs typeface="Arial" panose="020B0604020202020204" pitchFamily="34" charset="0"/>
              </a:rPr>
              <a:t>I exalt You</a:t>
            </a:r>
          </a:p>
          <a:p>
            <a:pPr algn="just" eaLnBrk="1" hangingPunct="1"/>
            <a:r>
              <a:rPr lang="en-US" altLang="ja-JP" sz="3600" b="1">
                <a:solidFill>
                  <a:srgbClr val="FFFFFF"/>
                </a:solidFill>
                <a:cs typeface="Arial" panose="020B0604020202020204" pitchFamily="34" charset="0"/>
              </a:rPr>
              <a:t>I exalt You O Lord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818438" y="0"/>
            <a:ext cx="13223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95 #7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7756525" y="403225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 #14</a:t>
            </a:r>
          </a:p>
        </p:txBody>
      </p:sp>
    </p:spTree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09800" y="228600"/>
            <a:ext cx="4572000" cy="37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>
              <a:solidFill>
                <a:srgbClr val="FFFFFF"/>
              </a:solidFill>
            </a:endParaRPr>
          </a:p>
          <a:p>
            <a:pPr eaLnBrk="1" hangingPunct="1"/>
            <a:endParaRPr lang="en-US" altLang="ja-JP" sz="1600">
              <a:solidFill>
                <a:srgbClr val="FFFFFF"/>
              </a:solidFill>
            </a:endParaRPr>
          </a:p>
          <a:p>
            <a:pPr eaLnBrk="1" hangingPunct="1"/>
            <a:endParaRPr lang="en-US" altLang="ja-JP" sz="16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見よ、子羊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見よ、その栄光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見よ、子羊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あがめます、その名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栄光あれ</a:t>
            </a:r>
          </a:p>
          <a:p>
            <a:pPr eaLnBrk="1" hangingPunct="1"/>
            <a:endParaRPr lang="ja-JP" altLang="en-US" sz="14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>
                <a:solidFill>
                  <a:srgbClr val="FFFFFF"/>
                </a:solidFill>
              </a:rPr>
              <a:t>（霊の賛美に入ります）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76400" y="0"/>
            <a:ext cx="5791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37.</a:t>
            </a:r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見よ、子羊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95600" y="4265613"/>
            <a:ext cx="4343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the Lamb of God.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Him in His glory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Behold the Lamb of God.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 give glory, glory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Glory to the Lamb!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818438" y="0"/>
            <a:ext cx="13223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95 #8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0" y="990600"/>
            <a:ext cx="293528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御名呼ぶときに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御前にうち伏して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映る物にじみ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御名呼ぶときに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甘さ満ちたり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752600" y="0"/>
            <a:ext cx="541020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38.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御名呼ぶとき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800600" y="990600"/>
            <a:ext cx="2819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御名呼ぶときに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愛　われを支え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心新たにし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御名呼ぶときに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甘さ満ちたり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447800" y="3505200"/>
            <a:ext cx="6477000" cy="20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ジーザス、ジーザス、ジーザス、ジーザス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御名呼ぶときに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</a:rPr>
              <a:t>主を拝す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 b="1">
              <a:solidFill>
                <a:srgbClr val="FFFFFF"/>
              </a:solidFill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108825" y="0"/>
            <a:ext cx="203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93 Side 1 #7</a:t>
            </a:r>
          </a:p>
        </p:txBody>
      </p:sp>
    </p:spTree>
  </p:cSld>
  <p:clrMapOvr>
    <a:masterClrMapping/>
  </p:clrMapOvr>
  <p:transition>
    <p:diamond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15950" y="763588"/>
            <a:ext cx="4200525" cy="47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ジーザス、栄光の王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不思議と勝利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ジーザス、すべての主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ジーザス、聖なる王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平和、神の子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ジーザス、すべての主</a:t>
            </a:r>
          </a:p>
          <a:p>
            <a:pPr eaLnBrk="1" hangingPunct="1"/>
            <a:endParaRPr lang="ja-JP" altLang="en-US" sz="28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ジーザス、悪魔討ち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要塞、御名にて砕かれ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正義　聖さ　また知恵となり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いのち、ひかり、真理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43000" y="0"/>
            <a:ext cx="66294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39.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栄光なるイエス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799013" y="762000"/>
            <a:ext cx="35877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ジーザス、誉れの王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御座にて治め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ジーザス、すべての主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ジーザス、全地の王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両刃のことば</a:t>
            </a:r>
          </a:p>
          <a:p>
            <a:pPr eaLnBrk="1" hangingPunct="1"/>
            <a:r>
              <a:rPr lang="ja-JP" altLang="en-US" sz="2800">
                <a:solidFill>
                  <a:srgbClr val="FFFFFF"/>
                </a:solidFill>
              </a:rPr>
              <a:t>ジーザス、すべての主 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108825" y="0"/>
            <a:ext cx="203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93 Side 2 #3</a:t>
            </a:r>
          </a:p>
        </p:txBody>
      </p:sp>
    </p:spTree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19400" y="0"/>
            <a:ext cx="3733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４．高き御名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95800" y="4265613"/>
            <a:ext cx="4343400" cy="242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name above all names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name above all</a:t>
            </a:r>
          </a:p>
          <a:p>
            <a:pPr algn="just" eaLnBrk="1" hangingPunct="1"/>
            <a:r>
              <a:rPr lang="en-US" altLang="ja-JP" sz="1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We exalt You Lord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Name above all names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name above all</a:t>
            </a:r>
          </a:p>
          <a:p>
            <a:pPr algn="just" eaLnBrk="1" hangingPunct="1"/>
            <a:endParaRPr lang="en-US" altLang="ja-JP" sz="2400" b="1" i="1">
              <a:solidFill>
                <a:srgbClr val="FFFF99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4038600"/>
            <a:ext cx="3810000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i="1">
                <a:solidFill>
                  <a:srgbClr val="FFFF99"/>
                </a:solidFill>
              </a:rPr>
              <a:t>イエス　たぐいなき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イエス　高きみ名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あがめます　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イエスのみ名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800" i="1">
                <a:solidFill>
                  <a:srgbClr val="FFFF99"/>
                </a:solidFill>
              </a:rPr>
              <a:t>イエス　妙（たえ）なる名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6875" y="2286000"/>
            <a:ext cx="40989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ja-JP" sz="2600">
                <a:solidFill>
                  <a:srgbClr val="FFFFFF"/>
                </a:solidFill>
              </a:rPr>
              <a:t>2. </a:t>
            </a:r>
            <a:r>
              <a:rPr lang="ja-JP" altLang="en-US" sz="2600">
                <a:solidFill>
                  <a:srgbClr val="FFFFFF"/>
                </a:solidFill>
              </a:rPr>
              <a:t>唯一の救いのみ名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とこしえ　変わらぬ方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その名　真実　ほまれは 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主イエスに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211638" y="331788"/>
            <a:ext cx="49530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Above His Name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There is no other name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Sovereign King eternally He reigns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He is crowned Lord over all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Enthroned on high 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Arial" panose="020B0604020202020204" pitchFamily="34" charset="0"/>
              </a:rPr>
              <a:t>for evermore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3962400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600">
                <a:solidFill>
                  <a:srgbClr val="FFFFFF"/>
                </a:solidFill>
              </a:rPr>
              <a:t>1. </a:t>
            </a:r>
            <a:r>
              <a:rPr lang="ja-JP" altLang="en-US" sz="2600">
                <a:solidFill>
                  <a:srgbClr val="FFFFFF"/>
                </a:solidFill>
              </a:rPr>
              <a:t>その名は　ただひとりの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天地おさめる王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すべての名を超えて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600">
                <a:solidFill>
                  <a:srgbClr val="FFFFFF"/>
                </a:solidFill>
              </a:rPr>
              <a:t>    高き座につかれ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84663" y="2274888"/>
            <a:ext cx="49530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Above His name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There is no other names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The one who is eternally the same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He is called faithful and true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All praise and honour</a:t>
            </a:r>
          </a:p>
          <a:p>
            <a:pPr algn="just" eaLnBrk="1" hangingPunct="1">
              <a:lnSpc>
                <a:spcPct val="85000"/>
              </a:lnSpc>
            </a:pPr>
            <a:r>
              <a:rPr lang="en-US" altLang="ja-JP" sz="2200" b="1">
                <a:solidFill>
                  <a:srgbClr val="FFFFFF"/>
                </a:solidFill>
                <a:cs typeface="Times New Roman" panose="02020603050405020304" pitchFamily="18" charset="0"/>
              </a:rPr>
              <a:t>To Him are due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775575" y="0"/>
            <a:ext cx="13684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Disk1 #8</a:t>
            </a:r>
          </a:p>
        </p:txBody>
      </p:sp>
    </p:spTree>
  </p:cSld>
  <p:clrMapOvr>
    <a:masterClrMapping/>
  </p:clrMapOvr>
  <p:transition advTm="0">
    <p:dissolv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1000" y="454025"/>
            <a:ext cx="4267200" cy="320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シャウト、シャウト・フォー・ジョイ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シャウト、シャウト・フォー・ジョイ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主は今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勝利を得られ</a:t>
            </a:r>
          </a:p>
          <a:p>
            <a:pPr algn="l" eaLnBrk="1" hangingPunct="1"/>
            <a:endParaRPr lang="ja-JP" altLang="en-US" sz="12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シャウト、シャウト・フォー・ジョイ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シャウト、シャウト・フォー・ジョイ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主ともに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勝利に与らん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524000" y="0"/>
            <a:ext cx="609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40.</a:t>
            </a:r>
            <a:r>
              <a:rPr lang="ja-JP" altLang="en-US" sz="16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シャウト・フォー・ジョイ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724400" y="533400"/>
            <a:ext cx="4648200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Shout, Shout for Joy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Shout, Shout for Joy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For the Lord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Has given you the victory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           (X2)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4800" y="3886200"/>
            <a:ext cx="43434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主にあらがう敵　みな朽ちて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主にあらがう国　みな滅びて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主は贖い　み救い　堅き岩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主の血潮により勝利を得て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0600" y="3197225"/>
            <a:ext cx="403860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No weapon formed against you shall prosper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No kingdom raised against you shall stand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For the Lord is the Rock of our salvation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cs typeface="Arial" panose="020B0604020202020204" pitchFamily="34" charset="0"/>
              </a:rPr>
              <a:t>And we have overcome by the blood of the lamb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108825" y="0"/>
            <a:ext cx="203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93 Side 1 #3</a:t>
            </a:r>
          </a:p>
        </p:txBody>
      </p:sp>
    </p:spTree>
  </p:cSld>
  <p:clrMapOvr>
    <a:masterClrMapping/>
  </p:clrMapOvr>
  <p:transition>
    <p:checker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-144463" y="741363"/>
            <a:ext cx="4714876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ワンダフル・カウンセラー　　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プリンス・オヴ・ピース　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キング・オヴ・キング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マイティ・ゴッド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リズン・ロード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エバーラスティング・ファーザー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ザ･ファースト･アンド･ラスト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フェイスフル・アンド・トゥルース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ビギニング・アンド・ジ・エンド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ザ･ラム･オブ･ゴッド－スレイン･フォー･ミー</a:t>
            </a:r>
          </a:p>
          <a:p>
            <a:pPr eaLnBrk="1" hangingPunct="1"/>
            <a:r>
              <a:rPr lang="ja-JP" altLang="en-US" sz="2400" b="1">
                <a:solidFill>
                  <a:srgbClr val="FFFFFF"/>
                </a:solidFill>
              </a:rPr>
              <a:t>エバーラスティング・フレンド</a:t>
            </a:r>
          </a:p>
          <a:p>
            <a:pPr eaLnBrk="1" hangingPunct="1"/>
            <a:endParaRPr lang="ja-JP" altLang="en-US" sz="2400">
              <a:solidFill>
                <a:srgbClr val="FFFFFF"/>
              </a:solidFill>
            </a:endParaRPr>
          </a:p>
          <a:p>
            <a:pPr eaLnBrk="1" hangingPunct="1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22288" y="0"/>
            <a:ext cx="7991475" cy="107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41.</a:t>
            </a:r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イザヤ９：６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257675" y="1089025"/>
            <a:ext cx="48768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ホーリー・ロード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アノインテド・ワン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ライオン・オブ・ジュダ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ワード・オブ・ゴッド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サン・オブ・マン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ハイ・プリースト・フォーエバー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インモータル、インビジブル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イグザルテド・オン・ハイ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フー・ワズ・アンド・イズ・アンド・イズ・トゥー・カム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ロード・ジーザス・クライスト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108825" y="0"/>
            <a:ext cx="203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93 Side 2 #5</a:t>
            </a:r>
          </a:p>
        </p:txBody>
      </p:sp>
    </p:spTree>
  </p:cSld>
  <p:clrMapOvr>
    <a:masterClrMapping/>
  </p:clrMapOvr>
  <p:transition>
    <p:wipe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1000" y="836613"/>
            <a:ext cx="45720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おお　わが神　その御手のわざ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天地に満ちあふれる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星々　いかづちの音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なが力を証しす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わが魂（たま）　いざたたえよ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くすしき創造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わが魂（たま）　いざたたえよ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大いなる御神を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 b="1" i="1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森の香　木漏れ日　浴びて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鳥のさえずる　いとし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高きに　立ちて　ながむる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豊かな緑の地を</a:t>
            </a:r>
          </a:p>
          <a:p>
            <a:pPr eaLnBrk="1" hangingPunct="1">
              <a:lnSpc>
                <a:spcPct val="90000"/>
              </a:lnSpc>
            </a:pPr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68313" y="-381000"/>
            <a:ext cx="82296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42.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み神を想う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800600" y="836613"/>
            <a:ext cx="4162425" cy="327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御子をば惜しまず　われに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与えし御父　想う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わが罪　御子に負わせて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その血で　赦したもう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キリスト　再び来たり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われを天（あめ）に連れ行く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ただ　主を拝しまつりて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その日を共に待たん</a:t>
            </a:r>
          </a:p>
          <a:p>
            <a:pPr eaLnBrk="1" hangingPunct="1">
              <a:lnSpc>
                <a:spcPct val="90000"/>
              </a:lnSpc>
            </a:pPr>
            <a:endParaRPr lang="ja-JP" altLang="en-US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528763" y="496888"/>
            <a:ext cx="618807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Jesus Lord of all</a:t>
            </a:r>
            <a:r>
              <a:rPr lang="ja-JP" altLang="en-US" sz="2800" b="1">
                <a:solidFill>
                  <a:srgbClr val="FFFFFF"/>
                </a:solidFill>
              </a:rPr>
              <a:t>－</a:t>
            </a:r>
            <a:r>
              <a:rPr lang="en-US" altLang="ja-JP" sz="2800" b="1">
                <a:solidFill>
                  <a:srgbClr val="FFFFFF"/>
                </a:solidFill>
              </a:rPr>
              <a:t>Jesus Lord of all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ジーザス・ロード・オブ・オール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（イエスはすべての主）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You are Lord of all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ユー・アー・ロード・オブ・オール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（あなたはすべての主）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めぐみと　愛に　満ちて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まことと　慰め　満ちて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全能　公義　主の主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賛美と　栄光　御名に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19200" y="-146050"/>
            <a:ext cx="64770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43.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霊の歌</a:t>
            </a:r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-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すべての主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828800" y="5373688"/>
            <a:ext cx="55626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ja-JP" altLang="en-US" sz="2000">
                <a:solidFill>
                  <a:srgbClr val="FFFFFF"/>
                </a:solidFill>
              </a:rPr>
              <a:t>異言の祈りに入ります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489700" y="0"/>
            <a:ext cx="26463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Awsome Glory side 2 #5</a:t>
            </a:r>
          </a:p>
        </p:txBody>
      </p:sp>
    </p:spTree>
  </p:cSld>
  <p:clrMapOvr>
    <a:masterClrMapping/>
  </p:clrMapOvr>
  <p:transition>
    <p:blinds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200400" y="536575"/>
            <a:ext cx="4114800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60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FF"/>
                </a:solidFill>
              </a:rPr>
              <a:t>イエスは全能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FF"/>
                </a:solidFill>
              </a:rPr>
              <a:t>イエスは王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FF"/>
                </a:solidFill>
              </a:rPr>
              <a:t>イエスは栄光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i="1">
                <a:solidFill>
                  <a:srgbClr val="FFFFFF"/>
                </a:solidFill>
              </a:rPr>
              <a:t>高きに座し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 i="1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被造物をおさめ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神の言葉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アルファ・アンド・オメガ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とこしえの主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よみがえりの主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諸刃の剣（けん）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アルファ・アンド・オメガ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とこしえの主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600200" y="0"/>
            <a:ext cx="54102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44.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イエスは全能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7146925" y="0"/>
            <a:ext cx="1993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93 side 1 #1</a:t>
            </a:r>
          </a:p>
        </p:txBody>
      </p:sp>
    </p:spTree>
  </p:cSld>
  <p:clrMapOvr>
    <a:masterClrMapping/>
  </p:clrMapOvr>
  <p:transition>
    <p:blinds dir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04800" y="2362200"/>
            <a:ext cx="3581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ジーザス、その美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輝き　主を覆う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威光尊厳　勝利おさめ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主を見よ　栄光の御座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676400" y="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45.</a:t>
            </a:r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大いなる神イエス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716463" y="476250"/>
            <a:ext cx="48006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Jesus, Awesome God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With all my heart I search for You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Nothing can satisfy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        my one and true desire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To see You, Lord,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        in Your power and glory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04800" y="533400"/>
            <a:ext cx="4724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ジーザス、わが主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心は　主を慕う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他のものみな　満たすはなし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ただ主よ　力と栄え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800600" y="2436813"/>
            <a:ext cx="44958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Jesus, Precious One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Bright Morning Star, I stand in awe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Arrayed in majesty, 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          reigning victoriously</a:t>
            </a:r>
          </a:p>
          <a:p>
            <a:pPr algn="just" eaLnBrk="1" hangingPunct="1"/>
            <a:r>
              <a:rPr lang="en-US" altLang="ja-JP" sz="2000" b="1">
                <a:solidFill>
                  <a:srgbClr val="FFFFFF"/>
                </a:solidFill>
                <a:cs typeface="Arial" panose="020B0604020202020204" pitchFamily="34" charset="0"/>
              </a:rPr>
              <a:t>I see You, Lord, enthroned in glory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800600" y="4189413"/>
            <a:ext cx="4038600" cy="266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In the beauty of holiness, Lord, 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I worship You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And dwell in this holy place, 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just to love You</a:t>
            </a:r>
          </a:p>
          <a:p>
            <a:pPr algn="just" eaLnBrk="1" hangingPunct="1"/>
            <a:endParaRPr lang="en-US" altLang="ja-JP" sz="800" b="1" i="1">
              <a:solidFill>
                <a:srgbClr val="FFFF99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This is my one desire, 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all consuming fire</a:t>
            </a:r>
          </a:p>
          <a:p>
            <a:pPr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To spend all my days beholding </a:t>
            </a:r>
          </a:p>
          <a:p>
            <a:pPr lvl="1" indent="0" algn="just" eaLnBrk="1" hangingPunct="1"/>
            <a:r>
              <a:rPr lang="en-US" altLang="ja-JP" sz="20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Your glory</a:t>
            </a:r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                    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04800" y="4114800"/>
            <a:ext cx="46482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聖なる美を見て　主を礼拝す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至聖所に入り　主を愛す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ただひとつの　願い燃えて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捧げよ　栄光を求め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7818438" y="333375"/>
            <a:ext cx="13223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01 #8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#3</a:t>
            </a:r>
          </a:p>
        </p:txBody>
      </p:sp>
    </p:spTree>
  </p:cSld>
  <p:clrMapOvr>
    <a:masterClrMapping/>
  </p:clrMapOvr>
  <p:transition>
    <p:checker dir="vert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09600" y="536575"/>
            <a:ext cx="808355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大いなる　主は真実　よみがえ　りの王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愛の主　御手はわれを支えん　ジーザス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王なる主　栄光　帯び　すべて超ゆる名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王なる主　栄光　帯び　すべて超ゆる名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　いのちの主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　聖なる犠牲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血は道を開く　ハレルヤ　ハレルヤ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800">
                <a:solidFill>
                  <a:srgbClr val="FFFFFF"/>
                </a:solidFill>
              </a:rPr>
              <a:t>To you the King of kings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（トゥ・ユ・ザ・キング・オヴ・キングズ）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438400" y="0"/>
            <a:ext cx="457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46.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偉大な主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818438" y="0"/>
            <a:ext cx="13223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02 #9</a:t>
            </a:r>
          </a:p>
        </p:txBody>
      </p:sp>
    </p:spTree>
  </p:cSld>
  <p:clrMapOvr>
    <a:masterClrMapping/>
  </p:clrMapOvr>
  <p:transition>
    <p:blinds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447800" y="334963"/>
            <a:ext cx="6840538" cy="526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>
                <a:solidFill>
                  <a:srgbClr val="FFFFFF"/>
                </a:solidFill>
              </a:rPr>
              <a:t/>
            </a:r>
            <a:br>
              <a:rPr lang="en-US" altLang="ja-JP" sz="2000">
                <a:solidFill>
                  <a:srgbClr val="FFFFFF"/>
                </a:solidFill>
              </a:rPr>
            </a:br>
            <a:r>
              <a:rPr lang="ja-JP" altLang="en-US" sz="2800">
                <a:solidFill>
                  <a:srgbClr val="FFFFFF"/>
                </a:solidFill>
              </a:rPr>
              <a:t>ハレルヤ、ハレルヤ　救いの主の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ハレルヤ、ハレルヤ　帰る日は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ハレルヤ、ハレルヤ　こころわきて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ハレルヤ、ハレルヤ　その日待つ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　わが神　造り主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イェスは　王　国々おさめ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　救い　癒し　備える主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われ　自由とし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愛はとわに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　勝利の　凱旋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われ導き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その栄光　高貴な誉れに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6000" y="0"/>
            <a:ext cx="50292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47.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ハレルヤ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97 Vol.1 #12 </a:t>
            </a:r>
          </a:p>
        </p:txBody>
      </p:sp>
    </p:spTree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600200" y="688975"/>
            <a:ext cx="6029325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子羊の血　ああ、カルバリで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十字架にあり　勝利を得られ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信仰により　礼拝捧げん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王に（</a:t>
            </a:r>
            <a:r>
              <a:rPr lang="en-US" altLang="ja-JP" sz="2800" b="1">
                <a:solidFill>
                  <a:srgbClr val="FFFFFF"/>
                </a:solidFill>
              </a:rPr>
              <a:t>×</a:t>
            </a:r>
            <a:r>
              <a:rPr lang="ja-JP" altLang="en-US" sz="2800" b="1">
                <a:solidFill>
                  <a:srgbClr val="FFFFFF"/>
                </a:solidFill>
              </a:rPr>
              <a:t>３）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　わが主　御座に引き寄せ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恵みにより　われ主のものに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ただ主あがめ　王の王に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うたえ（</a:t>
            </a:r>
            <a:r>
              <a:rPr lang="en-US" altLang="ja-JP" sz="2800" b="1">
                <a:solidFill>
                  <a:srgbClr val="FFFFFF"/>
                </a:solidFill>
              </a:rPr>
              <a:t>×</a:t>
            </a:r>
            <a:r>
              <a:rPr lang="ja-JP" altLang="en-US" sz="2800" b="1">
                <a:solidFill>
                  <a:srgbClr val="FFFFFF"/>
                </a:solidFill>
              </a:rPr>
              <a:t>３）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イエスをのべ　勝利を得たり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真理のことば　闇をはらわん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悪魔打たれん　その命（めい）により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勝利（</a:t>
            </a:r>
            <a:r>
              <a:rPr lang="en-US" altLang="ja-JP" sz="2800" b="1">
                <a:solidFill>
                  <a:srgbClr val="FFFFFF"/>
                </a:solidFill>
              </a:rPr>
              <a:t>×</a:t>
            </a:r>
            <a:r>
              <a:rPr lang="ja-JP" altLang="en-US" sz="2800" b="1">
                <a:solidFill>
                  <a:srgbClr val="FFFFFF"/>
                </a:solidFill>
              </a:rPr>
              <a:t>３）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905000" y="0"/>
            <a:ext cx="52578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48.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子羊の血により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754938" y="0"/>
            <a:ext cx="13858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98 #1 </a:t>
            </a:r>
          </a:p>
        </p:txBody>
      </p:sp>
    </p:spTree>
  </p:cSld>
  <p:clrMapOvr>
    <a:masterClrMapping/>
  </p:clrMapOvr>
  <p:transition>
    <p:wipe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762000"/>
            <a:ext cx="80010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主を見よ　御座の主、　主を見よ、その輝き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主を見よ　御座の主、 　主を見よ、その栄光</a:t>
            </a:r>
          </a:p>
          <a:p>
            <a:pPr eaLnBrk="1" hangingPunct="1"/>
            <a:endParaRPr lang="ja-JP" altLang="en-US" sz="1600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さけべ　子羊に　賛美を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御座にます　光満つ　栄光と誉れ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371600" y="0"/>
            <a:ext cx="64770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49.</a:t>
            </a:r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御座の主を見よ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752600" y="3351213"/>
            <a:ext cx="6858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see the Lord, enthroned on high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see the Lord, awesome glory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see the Lord, enthroned on high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see the Lord, awesome beauty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752600" y="4951413"/>
            <a:ext cx="70866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And I cry, worthy is the Lamb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Worthy is the Lamb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Who sits enthroned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Radiant in light, glory and majesty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7754938" y="0"/>
            <a:ext cx="13858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98 #6 </a:t>
            </a: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0038" y="406400"/>
            <a:ext cx="8293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indent="6096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endParaRPr lang="en-US" altLang="ja-JP" sz="16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endParaRPr lang="en-US" altLang="ja-JP" sz="16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endParaRPr lang="en-US" altLang="ja-JP" sz="16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ja-JP" altLang="en-US" sz="2000" b="1">
                <a:solidFill>
                  <a:srgbClr val="FFFFFF"/>
                </a:solidFill>
              </a:rPr>
              <a:t>霊を開いて、単純に御名を呼んで、三位一体の神の御臨在に入りましょう</a:t>
            </a:r>
          </a:p>
          <a:p>
            <a:pPr eaLnBrk="1" hangingPunct="1">
              <a:buSzPct val="90000"/>
            </a:pPr>
            <a:endParaRPr lang="ja-JP" altLang="en-US" sz="2000">
              <a:solidFill>
                <a:srgbClr val="FFFFFF"/>
              </a:solidFill>
            </a:endParaRPr>
          </a:p>
          <a:p>
            <a:pPr eaLnBrk="1" hangingPunct="1">
              <a:lnSpc>
                <a:spcPct val="6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ジーザス、ジーザス、ジーザス、ジーザス</a:t>
            </a:r>
          </a:p>
          <a:p>
            <a:pPr eaLnBrk="1" hangingPunct="1">
              <a:lnSpc>
                <a:spcPct val="65000"/>
              </a:lnSpc>
              <a:buSzPct val="90000"/>
            </a:pPr>
            <a:endParaRPr lang="ja-JP" altLang="en-US" sz="3200">
              <a:solidFill>
                <a:srgbClr val="FFFFFF"/>
              </a:solidFill>
            </a:endParaRPr>
          </a:p>
          <a:p>
            <a:pPr eaLnBrk="1" hangingPunct="1">
              <a:lnSpc>
                <a:spcPct val="6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ファーザー、ファーザー、ファーザー、ファーザー</a:t>
            </a:r>
          </a:p>
          <a:p>
            <a:pPr eaLnBrk="1" hangingPunct="1">
              <a:lnSpc>
                <a:spcPct val="65000"/>
              </a:lnSpc>
              <a:buSzPct val="90000"/>
            </a:pPr>
            <a:endParaRPr lang="ja-JP" altLang="en-US" sz="3200">
              <a:solidFill>
                <a:srgbClr val="FFFFFF"/>
              </a:solidFill>
            </a:endParaRPr>
          </a:p>
          <a:p>
            <a:pPr eaLnBrk="1" hangingPunct="1">
              <a:lnSpc>
                <a:spcPct val="65000"/>
              </a:lnSpc>
              <a:buSzPct val="90000"/>
            </a:pPr>
            <a:r>
              <a:rPr lang="ja-JP" altLang="en-US" sz="3200">
                <a:solidFill>
                  <a:srgbClr val="FFFFFF"/>
                </a:solidFill>
              </a:rPr>
              <a:t>スピリット、スピリット、スピリット、スピリット</a:t>
            </a:r>
          </a:p>
          <a:p>
            <a:pPr eaLnBrk="1" hangingPunct="1">
              <a:buSzPct val="90000"/>
            </a:pPr>
            <a:endParaRPr lang="ja-JP" altLang="en-US" sz="3200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ja-JP" altLang="en-US" sz="2000" b="1">
                <a:solidFill>
                  <a:srgbClr val="FFFFFF"/>
                </a:solidFill>
              </a:rPr>
              <a:t>注：ジーザス＝イエス、</a:t>
            </a:r>
          </a:p>
          <a:p>
            <a:pPr eaLnBrk="1" hangingPunct="1">
              <a:buSzPct val="90000"/>
            </a:pPr>
            <a:r>
              <a:rPr lang="ja-JP" altLang="en-US" sz="2000" b="1">
                <a:solidFill>
                  <a:srgbClr val="FFFFFF"/>
                </a:solidFill>
              </a:rPr>
              <a:t>ファーザー＝御父、</a:t>
            </a:r>
          </a:p>
          <a:p>
            <a:pPr eaLnBrk="1" hangingPunct="1">
              <a:buSzPct val="90000"/>
            </a:pPr>
            <a:r>
              <a:rPr lang="ja-JP" altLang="en-US" sz="2000" b="1">
                <a:solidFill>
                  <a:srgbClr val="FFFFFF"/>
                </a:solidFill>
              </a:rPr>
              <a:t>スピリット＝御霊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76600" y="0"/>
            <a:ext cx="2960688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５．御名を呼ぶ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848600" y="0"/>
            <a:ext cx="12954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94 #6</a:t>
            </a:r>
          </a:p>
        </p:txBody>
      </p:sp>
    </p:spTree>
  </p:cSld>
  <p:clrMapOvr>
    <a:masterClrMapping/>
  </p:clrMapOvr>
  <p:transition advTm="0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524000" y="688975"/>
            <a:ext cx="61722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おお　子羊、おお　子羊、おお　子羊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裂かれた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主よ　救いの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君　大いなる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血はわれをも救う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主よ　その死は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われ父のもとへ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囚われ人自由とす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ジーザス　わが主（</a:t>
            </a:r>
            <a:r>
              <a:rPr lang="en-US" altLang="ja-JP" sz="2800">
                <a:solidFill>
                  <a:srgbClr val="FFFFFF"/>
                </a:solidFill>
              </a:rPr>
              <a:t>×</a:t>
            </a:r>
            <a:r>
              <a:rPr lang="ja-JP" altLang="en-US" sz="2800">
                <a:solidFill>
                  <a:srgbClr val="FFFFFF"/>
                </a:solidFill>
              </a:rPr>
              <a:t>３）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グローリー　わが主（</a:t>
            </a:r>
            <a:r>
              <a:rPr lang="en-US" altLang="ja-JP" sz="2800">
                <a:solidFill>
                  <a:srgbClr val="FFFFFF"/>
                </a:solidFill>
              </a:rPr>
              <a:t>×</a:t>
            </a:r>
            <a:r>
              <a:rPr lang="ja-JP" altLang="en-US" sz="2800">
                <a:solidFill>
                  <a:srgbClr val="FFFFFF"/>
                </a:solidFill>
              </a:rPr>
              <a:t>３）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FFFFFF"/>
                </a:solidFill>
              </a:rPr>
              <a:t>ホーリー　わが主（</a:t>
            </a:r>
            <a:r>
              <a:rPr lang="en-US" altLang="ja-JP" sz="2800">
                <a:solidFill>
                  <a:srgbClr val="FFFFFF"/>
                </a:solidFill>
              </a:rPr>
              <a:t>×</a:t>
            </a:r>
            <a:r>
              <a:rPr lang="ja-JP" altLang="en-US" sz="2800">
                <a:solidFill>
                  <a:srgbClr val="FFFFFF"/>
                </a:solidFill>
              </a:rPr>
              <a:t>３）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09800" y="0"/>
            <a:ext cx="46370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50.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尊い子羊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438400" y="5715000"/>
            <a:ext cx="495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rgbClr val="FFFFFF"/>
                </a:solidFill>
              </a:rPr>
              <a:t>異言の祈りに入ります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629525" y="0"/>
            <a:ext cx="1512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95 #10 </a:t>
            </a:r>
          </a:p>
        </p:txBody>
      </p:sp>
    </p:spTree>
  </p:cSld>
  <p:clrMapOvr>
    <a:masterClrMapping/>
  </p:clrMapOvr>
  <p:transition>
    <p:wipe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228600" y="2132013"/>
            <a:ext cx="8172450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マイ・ジョイ　マイ・ライフ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マイ・ホープ　マイ・ジーザス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マイ・スツレンクス　マイ・シールド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 i="1">
                <a:solidFill>
                  <a:srgbClr val="FFFFFF"/>
                </a:solidFill>
              </a:rPr>
              <a:t>マイ・ロード　アンド　マイ・ゴッド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おお　主の御名あがめ（</a:t>
            </a:r>
            <a:r>
              <a:rPr lang="en-US" altLang="ja-JP" sz="2400" b="1">
                <a:solidFill>
                  <a:srgbClr val="FFFFFF"/>
                </a:solidFill>
              </a:rPr>
              <a:t>×</a:t>
            </a:r>
            <a:r>
              <a:rPr lang="ja-JP" altLang="en-US" sz="2400" b="1">
                <a:solidFill>
                  <a:srgbClr val="FFFFFF"/>
                </a:solidFill>
              </a:rPr>
              <a:t>２）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ザネイム・オブ・ジーザス　ジーザス　おお　ロード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ザネイム・オブ・ジーザス　ジーザス　おお　ロード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ユー・アー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981200" y="-146050"/>
            <a:ext cx="5094288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51.</a:t>
            </a:r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ユア・キングダム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724400" y="685800"/>
            <a:ext cx="3200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神の力のみ国は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豊か　約束　真実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あふれ流れ　感謝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ユー・アー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38200" y="685800"/>
            <a:ext cx="44196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神の義のみ国に入り（いり）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愛と恵み　憐れみは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あふれ流れ　感謝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ユー・アー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7319963" y="0"/>
            <a:ext cx="18224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 02 –</a:t>
            </a:r>
            <a:r>
              <a:rPr lang="ja-JP" altLang="en-US">
                <a:solidFill>
                  <a:srgbClr val="FFFFFF"/>
                </a:solidFill>
              </a:rPr>
              <a:t>１　</a:t>
            </a:r>
            <a:r>
              <a:rPr lang="en-US" altLang="ja-JP">
                <a:solidFill>
                  <a:srgbClr val="FFFFFF"/>
                </a:solidFill>
              </a:rPr>
              <a:t>#1 </a:t>
            </a:r>
          </a:p>
        </p:txBody>
      </p:sp>
    </p:spTree>
  </p:cSld>
  <p:clrMapOvr>
    <a:masterClrMapping/>
  </p:clrMapOvr>
  <p:transition>
    <p:blinds dir="vert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438400" y="0"/>
            <a:ext cx="47132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52.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キリストは主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143000" y="533400"/>
            <a:ext cx="73152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endParaRPr lang="en-US" altLang="ja-JP" sz="1600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O Come Let Us Adore Him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オオ　カム　レット　アス　アドオー　ヒム</a:t>
            </a:r>
          </a:p>
          <a:p>
            <a:pPr eaLnBrk="1" hangingPunct="1">
              <a:lnSpc>
                <a:spcPct val="85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ja-JP" sz="2800" b="1" i="1">
                <a:solidFill>
                  <a:srgbClr val="FFFFFF"/>
                </a:solidFill>
              </a:rPr>
              <a:t>Christ The Lord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クライスト　ザ　ロード</a:t>
            </a:r>
          </a:p>
          <a:p>
            <a:pPr eaLnBrk="1" hangingPunct="1">
              <a:lnSpc>
                <a:spcPct val="85000"/>
              </a:lnSpc>
            </a:pPr>
            <a:endParaRPr lang="ja-JP" altLang="en-US" sz="1600" b="1" i="1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For You Alone Are Worthy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フォー　ユー アロン　アー　ワージー</a:t>
            </a:r>
          </a:p>
          <a:p>
            <a:pPr eaLnBrk="1" hangingPunct="1">
              <a:lnSpc>
                <a:spcPct val="85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Sing Glory Hallelujah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シング　グローリー　ハレルヤ</a:t>
            </a:r>
          </a:p>
          <a:p>
            <a:pPr eaLnBrk="1" hangingPunct="1">
              <a:lnSpc>
                <a:spcPct val="85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85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For You Alone Are Holy</a:t>
            </a:r>
          </a:p>
          <a:p>
            <a:pPr eaLnBrk="1" hangingPunct="1">
              <a:lnSpc>
                <a:spcPct val="85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フォー　ユーアロン　アー　ホーリー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7680325" y="0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#3</a:t>
            </a:r>
          </a:p>
        </p:txBody>
      </p:sp>
    </p:spTree>
  </p:cSld>
  <p:clrMapOvr>
    <a:masterClrMapping/>
  </p:clrMapOvr>
  <p:transition>
    <p:randomBa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-146050"/>
            <a:ext cx="6019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53.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なが血により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61963" y="2287588"/>
            <a:ext cx="3506787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主の血潮にて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御座に触れて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憐れみのクロス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聖としたもう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義の衣得て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完全とされ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とこしえに　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みわざあがめん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尽きせぬ愛を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200400" y="6248400"/>
            <a:ext cx="3429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FFFFFF"/>
                </a:solidFill>
              </a:rPr>
              <a:t>（異言の祈りに入ります）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04963" y="457200"/>
            <a:ext cx="6130925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99"/>
                </a:solidFill>
              </a:rPr>
              <a:t>ただ、栄光、栄光、栄光の名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99"/>
                </a:solidFill>
              </a:rPr>
              <a:t>あなただけに　ジーザス　高らかに（</a:t>
            </a:r>
            <a:r>
              <a:rPr lang="en-US" altLang="ja-JP" sz="2800" b="1">
                <a:solidFill>
                  <a:srgbClr val="FFFF99"/>
                </a:solidFill>
              </a:rPr>
              <a:t>×</a:t>
            </a:r>
            <a:r>
              <a:rPr lang="ja-JP" altLang="en-US" sz="2800" b="1">
                <a:solidFill>
                  <a:srgbClr val="FFFF99"/>
                </a:solidFill>
              </a:rPr>
              <a:t>２）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676400" y="1293813"/>
            <a:ext cx="7239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GB" altLang="en-US" sz="2400" b="1" i="1">
                <a:solidFill>
                  <a:srgbClr val="FFFF99"/>
                </a:solidFill>
                <a:latin typeface="Century" panose="0204060405050502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And I glorify, glorify, glorify your Name</a:t>
            </a:r>
          </a:p>
          <a:p>
            <a:pPr eaLnBrk="1" hangingPunct="1"/>
            <a:r>
              <a:rPr lang="en-GB" altLang="en-US" sz="2400" b="1" i="1">
                <a:solidFill>
                  <a:srgbClr val="FFFF99"/>
                </a:solidFill>
                <a:latin typeface="Century" panose="0204060405050502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You alone are worthy, Jesus Of the highest praise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038600" y="2206625"/>
            <a:ext cx="5257800" cy="370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By Your blood Lord Jesus </a:t>
            </a:r>
          </a:p>
          <a:p>
            <a:pPr lvl="1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I come before Your Throne</a:t>
            </a:r>
          </a:p>
          <a:p>
            <a:pPr algn="just" eaLnBrk="1" hangingPunct="1"/>
            <a:endParaRPr lang="en-GB" altLang="en-US" sz="8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Accepted in Your mercy </a:t>
            </a:r>
          </a:p>
          <a:p>
            <a:pPr lvl="1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Your cross has made me whole</a:t>
            </a:r>
          </a:p>
          <a:p>
            <a:pPr algn="just" eaLnBrk="1" hangingPunct="1"/>
            <a:endParaRPr lang="en-GB" altLang="en-US" sz="8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Clothed in Your righteousness</a:t>
            </a:r>
          </a:p>
          <a:p>
            <a:pPr lvl="1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Made holy in Your sight</a:t>
            </a:r>
          </a:p>
          <a:p>
            <a:pPr algn="just" eaLnBrk="1" hangingPunct="1"/>
            <a:endParaRPr lang="en-GB" altLang="en-US" sz="800" b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Forever I will </a:t>
            </a:r>
          </a:p>
          <a:p>
            <a:pPr lvl="1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Declare the wonders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Of your unfailing love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680325" y="403225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#4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Faith01#5</a:t>
            </a:r>
          </a:p>
        </p:txBody>
      </p:sp>
    </p:spTree>
  </p:cSld>
  <p:clrMapOvr>
    <a:masterClrMapping/>
  </p:clrMapOvr>
  <p:transition>
    <p:wip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143000" y="0"/>
            <a:ext cx="71628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54.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プロフェティック・ソング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590800" y="990600"/>
            <a:ext cx="3810000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主、高きにのぼり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主、高きにのぼり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ジーザス</a:t>
            </a:r>
          </a:p>
          <a:p>
            <a:pPr eaLnBrk="1" hangingPunct="1"/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主を拝しまつり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主を拝しまつり</a:t>
            </a: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ジーザス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657600" y="6461125"/>
            <a:ext cx="54864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en-US" altLang="ja-JP" sz="2000">
                <a:solidFill>
                  <a:srgbClr val="FFFFFF"/>
                </a:solidFill>
              </a:rPr>
              <a:t>34.</a:t>
            </a:r>
            <a:r>
              <a:rPr lang="ja-JP" altLang="en-US" sz="2000">
                <a:solidFill>
                  <a:srgbClr val="FFFFFF"/>
                </a:solidFill>
              </a:rPr>
              <a:t>　</a:t>
            </a:r>
            <a:r>
              <a:rPr lang="ja-JP" altLang="en-US" sz="2000" b="1">
                <a:solidFill>
                  <a:srgbClr val="FFFFFF"/>
                </a:solidFill>
              </a:rPr>
              <a:t>見よ、子羊へ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680325" y="0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#5</a:t>
            </a:r>
          </a:p>
        </p:txBody>
      </p:sp>
    </p:spTree>
  </p:cSld>
  <p:clrMapOvr>
    <a:masterClrMapping/>
  </p:clrMapOvr>
  <p:transition>
    <p:wipe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828800" y="0"/>
            <a:ext cx="54102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55.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全地はひれ伏し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514600" y="912813"/>
            <a:ext cx="33528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3200" b="1">
                <a:solidFill>
                  <a:srgbClr val="FFFFFF"/>
                </a:solidFill>
              </a:rPr>
              <a:t>全地は　ひれ伏せ</a:t>
            </a:r>
          </a:p>
          <a:p>
            <a:pPr algn="l" eaLnBrk="1" hangingPunct="1"/>
            <a:r>
              <a:rPr lang="ja-JP" altLang="en-US" sz="3200" b="1">
                <a:solidFill>
                  <a:srgbClr val="FFFFFF"/>
                </a:solidFill>
              </a:rPr>
              <a:t>ほふられし主に</a:t>
            </a:r>
          </a:p>
          <a:p>
            <a:pPr algn="l" eaLnBrk="1" hangingPunct="1"/>
            <a:r>
              <a:rPr lang="ja-JP" altLang="en-US" sz="3200" b="1">
                <a:solidFill>
                  <a:srgbClr val="FFFFFF"/>
                </a:solidFill>
              </a:rPr>
              <a:t>勝利得て　子羊</a:t>
            </a:r>
          </a:p>
          <a:p>
            <a:pPr algn="l" eaLnBrk="1" hangingPunct="1"/>
            <a:r>
              <a:rPr lang="ja-JP" altLang="en-US" sz="3200" b="1">
                <a:solidFill>
                  <a:srgbClr val="FFFFFF"/>
                </a:solidFill>
              </a:rPr>
              <a:t>とわにおさめん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057400" y="3200400"/>
            <a:ext cx="6400800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All the nations bow before You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The Lamb that was slain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 have triumphed in victory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Forever You will reign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Forever You will reign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680325" y="0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#7</a:t>
            </a:r>
          </a:p>
        </p:txBody>
      </p:sp>
    </p:spTree>
  </p:cSld>
  <p:clrMapOvr>
    <a:masterClrMapping/>
  </p:clrMapOvr>
  <p:transition>
    <p:blinds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524000" y="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56.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聖なるイエス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04800" y="533400"/>
            <a:ext cx="45720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　ジーザス　聖き主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みわざの威光　主よ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贖いの父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人の子　ありてある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83058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rgbClr val="FFFFFF"/>
                </a:solidFill>
              </a:rPr>
              <a:t>プロフェティック・ワーシップに入ります。霊の流れに身を任せて下さい。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04800" y="2286000"/>
            <a:ext cx="533400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救い主よ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いのちの主イエス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血により贖い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憐れみに満ち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子らに真実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キング・オヴ・キングズ　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アンド　マージェスティ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648200" y="531813"/>
            <a:ext cx="44958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Jesus, Jesus You are Holy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Awesome in Your might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 are my redeeming Father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Son of man, the Great I Am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648200" y="2282825"/>
            <a:ext cx="42672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3716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 are my Saviour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 are the Lord of my life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Your blood has washed me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                 I’m redeemed</a:t>
            </a:r>
          </a:p>
          <a:p>
            <a:pPr algn="just" eaLnBrk="1" hangingPunct="1"/>
            <a:endParaRPr lang="en-US" altLang="ja-JP" sz="800" b="1" i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Full of compassion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You’re faithful </a:t>
            </a:r>
          </a:p>
          <a:p>
            <a:pPr lvl="3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to Your child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King of kings and Majesty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7680325" y="0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#8</a:t>
            </a:r>
          </a:p>
        </p:txBody>
      </p:sp>
    </p:spTree>
  </p:cSld>
  <p:clrMapOvr>
    <a:masterClrMapping/>
  </p:clrMapOvr>
  <p:transition>
    <p:blinds dir="vert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362200" y="0"/>
            <a:ext cx="4953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57.</a:t>
            </a:r>
            <a:r>
              <a:rPr lang="ja-JP" altLang="en-US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主をほめよ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914400" y="533400"/>
            <a:ext cx="3581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主をほめよ　共に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よろこべ　おどれ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そのまこと　あがめよ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きよき手挙げ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572000" y="6491288"/>
            <a:ext cx="457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FFFF"/>
                </a:solidFill>
              </a:rPr>
              <a:t>プロフェティク・ワーシップに入ります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800600" y="533400"/>
            <a:ext cx="4114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そのみわざ　不思議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あわれみ　愛に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満ち溢れ　ゆたかに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きよき犠牲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048000" y="5408613"/>
            <a:ext cx="3581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has risen (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</a:rPr>
              <a:t>×</a:t>
            </a: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3)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And He reigns over all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743200" y="2438400"/>
            <a:ext cx="4114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主は　よみがえり </a:t>
            </a:r>
            <a:r>
              <a:rPr lang="en-US" altLang="ja-JP" sz="2800" b="1" i="1">
                <a:solidFill>
                  <a:srgbClr val="FFFF99"/>
                </a:solidFill>
              </a:rPr>
              <a:t>(x3)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とわに　おさめん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3503613"/>
            <a:ext cx="51816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will celebrate Your goodness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will celebrate and dance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will celebrate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          Your faithfulness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And lift up holy hands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4800600" y="3579813"/>
            <a:ext cx="43434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will tell of all Your wonders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Your mercy, grace and love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I will celebrate the sacrifice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Of Your unfailing love 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7553325" y="0"/>
            <a:ext cx="158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#10</a:t>
            </a:r>
          </a:p>
        </p:txBody>
      </p:sp>
    </p:spTree>
  </p:cSld>
  <p:clrMapOvr>
    <a:masterClrMapping/>
  </p:clrMapOvr>
  <p:transition>
    <p:blinds dir="vert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57200" y="-452438"/>
            <a:ext cx="8229600" cy="150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58.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あなたは全能の神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28600" y="609600"/>
            <a:ext cx="419100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You are a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You are a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Mighty God,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Yes You are a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And we cry mighty mighty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Mighty God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Yes You are a mighty God </a:t>
            </a:r>
          </a:p>
          <a:p>
            <a:pPr algn="l" eaLnBrk="1" hangingPunct="1">
              <a:lnSpc>
                <a:spcPct val="105000"/>
              </a:lnSpc>
            </a:pPr>
            <a:r>
              <a:rPr lang="en-US" altLang="ja-JP" sz="2400">
                <a:solidFill>
                  <a:srgbClr val="FFFFFF"/>
                </a:solidFill>
              </a:rPr>
              <a:t>Holy…Awsome….etc.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0100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>
                <a:solidFill>
                  <a:srgbClr val="FFFFFF"/>
                </a:solidFill>
              </a:rPr>
              <a:t>プロフェティク・ワーシップに入ります、霊の流れに委ねてください</a:t>
            </a:r>
          </a:p>
          <a:p>
            <a:pPr eaLnBrk="1" hangingPunct="1">
              <a:spcBef>
                <a:spcPts val="1125"/>
              </a:spcBef>
            </a:pPr>
            <a:endParaRPr lang="ja-JP" altLang="en-US" b="1">
              <a:solidFill>
                <a:srgbClr val="FFFFFF"/>
              </a:solidFill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114800" y="603250"/>
            <a:ext cx="50292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</a:rPr>
              <a:t>ユ・アー・ア・マイティ・ゴッド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ユ・アー・ア・マイティ・ゴッド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マイティ・ゴッド、マイティ・ゴッド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イエス・ユ・アー・ア・マイティ・ゴッド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アンド・ウイ・クライ・マイティ・マイティ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マイティ・ゴッド、マイティ・ゴッド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イエス・ユ・アー・ア・マイティ・ゴッド</a:t>
            </a:r>
          </a:p>
          <a:p>
            <a:pPr algn="l" eaLnBrk="1" hangingPunct="1">
              <a:lnSpc>
                <a:spcPct val="105000"/>
              </a:lnSpc>
            </a:pPr>
            <a:r>
              <a:rPr lang="ja-JP" altLang="en-US" sz="2400">
                <a:solidFill>
                  <a:srgbClr val="FFFFFF"/>
                </a:solidFill>
              </a:rPr>
              <a:t>ホーリー・ホーリー・ホーリー</a:t>
            </a:r>
          </a:p>
          <a:p>
            <a:pPr eaLnBrk="1" hangingPunct="1"/>
            <a:endParaRPr lang="ja-JP" altLang="en-US" sz="2400">
              <a:solidFill>
                <a:srgbClr val="FFFFFF"/>
              </a:solidFill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553325" y="0"/>
            <a:ext cx="1587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Faith02-1 #12</a:t>
            </a:r>
          </a:p>
        </p:txBody>
      </p:sp>
    </p:spTree>
  </p:cSld>
  <p:clrMapOvr>
    <a:masterClrMapping/>
  </p:clrMapOvr>
  <p:transition>
    <p:wip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59.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イエス、イエス、ロード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47800" y="1066800"/>
            <a:ext cx="29718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悲しみに代え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恥を捨て去り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主の喜びを得たり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病をいやされ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痛みに代えて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主の喜びを得たり</a:t>
            </a:r>
          </a:p>
          <a:p>
            <a:pPr eaLnBrk="1" hangingPunct="1"/>
            <a:endParaRPr lang="ja-JP" altLang="en-US" sz="2000">
              <a:solidFill>
                <a:srgbClr val="FFFFFF"/>
              </a:solidFill>
            </a:endParaRPr>
          </a:p>
          <a:p>
            <a:pPr eaLnBrk="1" hangingPunct="1"/>
            <a:endParaRPr lang="ja-JP" altLang="en-US" sz="2000">
              <a:solidFill>
                <a:srgbClr val="FFFFFF"/>
              </a:solidFill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648200" y="990600"/>
            <a:ext cx="32004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苦しみも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迫害も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滅ぼすこと得ず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のろいは祝福に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主の喜びは力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悲しみは一夜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朝には喜び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52400" y="4267200"/>
            <a:ext cx="8610600" cy="20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ウイ・セイ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イエス・ロード、イエス・ロード、イエス、イエス・ロード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</a:rPr>
              <a:t>アーメン</a:t>
            </a:r>
          </a:p>
          <a:p>
            <a:pPr eaLnBrk="1" hangingPunct="1">
              <a:spcBef>
                <a:spcPts val="1750"/>
              </a:spcBef>
            </a:pPr>
            <a:endParaRPr lang="ja-JP" altLang="en-US" sz="2800" b="1" i="1">
              <a:solidFill>
                <a:srgbClr val="FFFFFF"/>
              </a:solidFill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Vol.1 #6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914400"/>
            <a:ext cx="3705225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indent="3048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１．主なる神わがうちに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勝利の叫びをあげよ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主なる神わがうちに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とらわれ人に自由を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03350" y="0"/>
            <a:ext cx="62658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６．勝利を叫べ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914400"/>
            <a:ext cx="3705225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indent="3048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２．われらの主は全能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勝利の叫びをあげよ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われらの主は全能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　　とらわれ人は自由に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976563" y="2971800"/>
            <a:ext cx="3514725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indent="3048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800" i="1">
                <a:solidFill>
                  <a:srgbClr val="FFFFFF"/>
                </a:solidFill>
              </a:rPr>
              <a:t>悲しみを変え踊りに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 i="1">
                <a:solidFill>
                  <a:srgbClr val="FFFFFF"/>
                </a:solidFill>
              </a:rPr>
              <a:t>水を変えぶどう酒に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 i="1">
                <a:solidFill>
                  <a:srgbClr val="FFFFFF"/>
                </a:solidFill>
              </a:rPr>
              <a:t>栄えの主にみたされ</a:t>
            </a:r>
          </a:p>
          <a:p>
            <a:pPr eaLnBrk="1" hangingPunct="1">
              <a:lnSpc>
                <a:spcPct val="90000"/>
              </a:lnSpc>
              <a:buSzPct val="90000"/>
            </a:pPr>
            <a:r>
              <a:rPr lang="ja-JP" altLang="en-US" sz="2800" i="1">
                <a:solidFill>
                  <a:srgbClr val="FFFFFF"/>
                </a:solidFill>
              </a:rPr>
              <a:t>われらの顔はかがやく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135938" y="0"/>
            <a:ext cx="10080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94 #3</a:t>
            </a:r>
          </a:p>
        </p:txBody>
      </p:sp>
    </p:spTree>
  </p:cSld>
  <p:clrMapOvr>
    <a:masterClrMapping/>
  </p:clrMapOvr>
  <p:transition advTm="1024">
    <p:split dir="in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-236538"/>
            <a:ext cx="8820150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60.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センド・ザ・ファイア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438400" y="382588"/>
            <a:ext cx="5791200" cy="625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きよめる火　燃やす火　下し給え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   　血の代価　宣言し　霊に燃えよ！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エリヤの主　天の火を　下し給え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　　死にまで　従おう　霊に燃えよ！</a:t>
            </a:r>
          </a:p>
          <a:p>
            <a:pPr algn="l" eaLnBrk="1" hangingPunct="1">
              <a:lnSpc>
                <a:spcPct val="85000"/>
              </a:lnSpc>
            </a:pPr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罪の跡燃やし　光と栄光を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革命今こそ　霊に燃えよ！</a:t>
            </a:r>
          </a:p>
          <a:p>
            <a:pPr algn="l" eaLnBrk="1" hangingPunct="1">
              <a:lnSpc>
                <a:spcPct val="85000"/>
              </a:lnSpc>
            </a:pPr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</a:pPr>
            <a:r>
              <a:rPr lang="ja-JP" altLang="en-US" sz="2200" b="1" i="1">
                <a:solidFill>
                  <a:srgbClr val="FFFFFF"/>
                </a:solidFill>
              </a:rPr>
              <a:t>センド・ザ・ファイア（</a:t>
            </a:r>
            <a:r>
              <a:rPr lang="en-US" altLang="ja-JP" sz="2200" b="1" i="1">
                <a:solidFill>
                  <a:srgbClr val="FFFFFF"/>
                </a:solidFill>
              </a:rPr>
              <a:t>×</a:t>
            </a:r>
            <a:r>
              <a:rPr lang="ja-JP" altLang="en-US" sz="2200" b="1" i="1">
                <a:solidFill>
                  <a:srgbClr val="FFFFFF"/>
                </a:solidFill>
              </a:rPr>
              <a:t>４）、トゥデイ！</a:t>
            </a:r>
          </a:p>
          <a:p>
            <a:pPr algn="l" eaLnBrk="1" hangingPunct="1">
              <a:lnSpc>
                <a:spcPct val="85000"/>
              </a:lnSpc>
            </a:pPr>
            <a:endParaRPr lang="ja-JP" altLang="en-US" sz="1400" b="1" i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古きもの　燃やす火　下し給え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　　霊のうち　満たされ　霊に燃えよ！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善きわざ　なさしめ　勝利の恵みと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　　世に勝つ力得　霊に燃えよ！</a:t>
            </a:r>
          </a:p>
          <a:p>
            <a:pPr algn="l" eaLnBrk="1" hangingPunct="1">
              <a:lnSpc>
                <a:spcPct val="85000"/>
              </a:lnSpc>
            </a:pPr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主の前に　待ちて　御霊で満たされ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ペンテコステ再度　霊に燃えよ！</a:t>
            </a:r>
          </a:p>
          <a:p>
            <a:pPr algn="l" eaLnBrk="1" hangingPunct="1">
              <a:lnSpc>
                <a:spcPct val="85000"/>
              </a:lnSpc>
            </a:pPr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わが心　燃やす火　下し給え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　　滅びの世　救わん　霊に燃えよ！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わが身祭壇に　いのちを捧げよ</a:t>
            </a:r>
          </a:p>
          <a:p>
            <a:pPr algn="l" eaLnBrk="1" hangingPunct="1">
              <a:lnSpc>
                <a:spcPct val="8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　　天の冠（かむり）を得ん　霊に燃えよ！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Vol.1 #7</a:t>
            </a:r>
          </a:p>
        </p:txBody>
      </p:sp>
    </p:spTree>
  </p:cSld>
  <p:clrMapOvr>
    <a:masterClrMapping/>
  </p:clrMapOvr>
  <p:transition>
    <p:check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676400" y="0"/>
            <a:ext cx="62372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61.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イエス救いの岩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676400" y="765175"/>
            <a:ext cx="63500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霊はよろこび満ち　魂はやすく（</a:t>
            </a:r>
            <a:r>
              <a:rPr lang="en-US" altLang="ja-JP" sz="2800" b="1" i="1">
                <a:solidFill>
                  <a:srgbClr val="FFFFFF"/>
                </a:solidFill>
              </a:rPr>
              <a:t>×</a:t>
            </a:r>
            <a:r>
              <a:rPr lang="ja-JP" altLang="en-US" sz="2800" b="1" i="1">
                <a:solidFill>
                  <a:srgbClr val="FFFFFF"/>
                </a:solidFill>
              </a:rPr>
              <a:t>２）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ジーザス　わが救いの岩（</a:t>
            </a:r>
            <a:r>
              <a:rPr lang="en-US" altLang="ja-JP" sz="2800" b="1" i="1">
                <a:solidFill>
                  <a:srgbClr val="FFFFFF"/>
                </a:solidFill>
              </a:rPr>
              <a:t>×</a:t>
            </a:r>
            <a:r>
              <a:rPr lang="ja-JP" altLang="en-US" sz="2800" b="1" i="1">
                <a:solidFill>
                  <a:srgbClr val="FFFFFF"/>
                </a:solidFill>
              </a:rPr>
              <a:t>２）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 i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神の武具まとい　御霊の剣で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敵は打ち負かされて　真理の言葉に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恐れ疑い消え　いのち変えられ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　わが救い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御名呼ぶ時に</a:t>
            </a:r>
          </a:p>
          <a:p>
            <a:pPr eaLnBrk="1" hangingPunct="1">
              <a:lnSpc>
                <a:spcPct val="90000"/>
              </a:lnSpc>
            </a:pPr>
            <a:endParaRPr lang="ja-JP" altLang="en-US" sz="1600" b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ただ主のみ見つめ　約束の言葉を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ただ主の真理にだけ　わが希望おこう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主のまことに休み　いのち主の手に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ジーザス　固き岩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その上（え）に立とう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Vol.1 #8</a:t>
            </a:r>
          </a:p>
        </p:txBody>
      </p:sp>
    </p:spTree>
  </p:cSld>
  <p:clrMapOvr>
    <a:masterClrMapping/>
  </p:clrMapOvr>
  <p:transition>
    <p:blinds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752600" y="0"/>
            <a:ext cx="59324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62.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恵みは自由を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685800" y="471488"/>
            <a:ext cx="2511425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あふる恵み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われを贖なう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深き愛は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われ自由とす</a:t>
            </a:r>
          </a:p>
          <a:p>
            <a:pPr eaLnBrk="1" hangingPunct="1"/>
            <a:endParaRPr lang="ja-JP" altLang="en-US" sz="3200">
              <a:solidFill>
                <a:srgbClr val="FFFFFF"/>
              </a:solidFill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581400" y="914400"/>
            <a:ext cx="54102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3200">
                <a:solidFill>
                  <a:srgbClr val="FFFFFF"/>
                </a:solidFill>
                <a:cs typeface="Arial" panose="020B0604020202020204" pitchFamily="34" charset="0"/>
              </a:rPr>
              <a:t>Your amazing grace</a:t>
            </a:r>
          </a:p>
          <a:p>
            <a:pPr algn="just" eaLnBrk="1" hangingPunct="1"/>
            <a:r>
              <a:rPr lang="en-US" altLang="ja-JP" sz="3200">
                <a:solidFill>
                  <a:srgbClr val="FFFFFF"/>
                </a:solidFill>
                <a:cs typeface="Arial" panose="020B0604020202020204" pitchFamily="34" charset="0"/>
              </a:rPr>
              <a:t>     has paid the price for me</a:t>
            </a:r>
          </a:p>
          <a:p>
            <a:pPr algn="just" eaLnBrk="1" hangingPunct="1"/>
            <a:r>
              <a:rPr lang="en-US" altLang="ja-JP" sz="3200">
                <a:solidFill>
                  <a:srgbClr val="FFFFFF"/>
                </a:solidFill>
                <a:cs typeface="Arial" panose="020B0604020202020204" pitchFamily="34" charset="0"/>
              </a:rPr>
              <a:t>Your amazing love</a:t>
            </a:r>
          </a:p>
          <a:p>
            <a:pPr algn="just" eaLnBrk="1" hangingPunct="1"/>
            <a:r>
              <a:rPr lang="en-US" altLang="ja-JP" sz="3200">
                <a:solidFill>
                  <a:srgbClr val="FFFFFF"/>
                </a:solidFill>
                <a:cs typeface="Arial" panose="020B0604020202020204" pitchFamily="34" charset="0"/>
              </a:rPr>
              <a:t>     has set this captive free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85800" y="3122613"/>
            <a:ext cx="2484438" cy="183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自由、自由、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自由、神の子</a:t>
            </a:r>
          </a:p>
          <a:p>
            <a:pPr eaLnBrk="1" hangingPunct="1"/>
            <a:r>
              <a:rPr lang="ja-JP" altLang="en-US" sz="3200">
                <a:solidFill>
                  <a:srgbClr val="FFFFFF"/>
                </a:solidFill>
              </a:rPr>
              <a:t>（Ｘ２）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581400" y="3429000"/>
            <a:ext cx="5562600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3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Free to be, free to be, </a:t>
            </a:r>
          </a:p>
          <a:p>
            <a:pPr algn="just" eaLnBrk="1" hangingPunct="1"/>
            <a:r>
              <a:rPr lang="en-US" altLang="ja-JP" sz="32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  free to be a child of God</a:t>
            </a:r>
          </a:p>
          <a:p>
            <a:pPr eaLnBrk="1" hangingPunct="1"/>
            <a:r>
              <a:rPr lang="ja-JP" altLang="en-US" sz="3200" b="1" i="1">
                <a:solidFill>
                  <a:srgbClr val="FFFF99"/>
                </a:solidFill>
                <a:latin typeface="Century" panose="02040604050505020304" pitchFamily="18" charset="0"/>
              </a:rPr>
              <a:t>（Ｘ２）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045325" y="0"/>
            <a:ext cx="20955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#1</a:t>
            </a:r>
          </a:p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Faith02-2 #3</a:t>
            </a:r>
          </a:p>
        </p:txBody>
      </p:sp>
    </p:spTree>
  </p:cSld>
  <p:clrMapOvr>
    <a:masterClrMapping/>
  </p:clrMapOvr>
  <p:transition>
    <p:blinds dir="vert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71600" y="-222250"/>
            <a:ext cx="61610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63.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尊厳の主・全能の神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143000" y="2568575"/>
            <a:ext cx="3429000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尊厳　全能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全地にめぐり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高き名　御国は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全地にめぐり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900" b="1">
              <a:solidFill>
                <a:srgbClr val="FFFFFF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カム・オン・ジーザス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カム・オン・ジーザス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威光と力を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b="1">
              <a:solidFill>
                <a:srgbClr val="FFFFFF"/>
              </a:solidFill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143000" y="1447800"/>
            <a:ext cx="34290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全地 見よ 勝利の主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御名をあがむ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14400" y="6491288"/>
            <a:ext cx="4876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125"/>
              </a:spcBef>
            </a:pPr>
            <a:r>
              <a:rPr lang="ja-JP" altLang="en-US">
                <a:solidFill>
                  <a:srgbClr val="FFFFFF"/>
                </a:solidFill>
              </a:rPr>
              <a:t>プロフェティク・ワーシップに入ります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143000" y="533400"/>
            <a:ext cx="34290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御国 地に 御旨なれ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御名をあがむ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4724400" y="379413"/>
            <a:ext cx="388620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GB" altLang="en-US" sz="2400" b="1" i="1">
                <a:solidFill>
                  <a:srgbClr val="FFFF99"/>
                </a:solidFill>
                <a:cs typeface="Arial" panose="020B0604020202020204" pitchFamily="34" charset="0"/>
              </a:rPr>
              <a:t>Let Your Kingdom come</a:t>
            </a:r>
          </a:p>
          <a:p>
            <a:pPr algn="just" eaLnBrk="1" hangingPunct="1"/>
            <a:r>
              <a:rPr lang="en-GB" altLang="en-US" sz="2400" b="1" i="1">
                <a:solidFill>
                  <a:srgbClr val="FFFF99"/>
                </a:solidFill>
                <a:cs typeface="Arial" panose="020B0604020202020204" pitchFamily="34" charset="0"/>
              </a:rPr>
              <a:t>Let Your will be done, </a:t>
            </a:r>
          </a:p>
          <a:p>
            <a:pPr lvl="1" indent="0" algn="just" eaLnBrk="1" hangingPunct="1"/>
            <a:r>
              <a:rPr lang="en-GB" altLang="en-US" sz="2400" b="1" i="1">
                <a:solidFill>
                  <a:srgbClr val="FFFF99"/>
                </a:solidFill>
                <a:cs typeface="Arial" panose="020B0604020202020204" pitchFamily="34" charset="0"/>
              </a:rPr>
              <a:t>Glorify Your Name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4724400" y="1522413"/>
            <a:ext cx="365760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GB" altLang="en-US" sz="2400" b="1" i="1">
                <a:solidFill>
                  <a:srgbClr val="FFFF99"/>
                </a:solidFill>
                <a:cs typeface="Arial" panose="020B0604020202020204" pitchFamily="34" charset="0"/>
              </a:rPr>
              <a:t>Let the whole world see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You reign in victory,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cs typeface="Arial" panose="020B0604020202020204" pitchFamily="34" charset="0"/>
              </a:rPr>
              <a:t>Glorify Your Name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4800600" y="2816225"/>
            <a:ext cx="45720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Sovereign Lord, Mighty God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Move in power in all the earth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Exalted One, </a:t>
            </a:r>
          </a:p>
          <a:p>
            <a:pPr lvl="2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Your Kingdom come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Move in power in all the earth</a:t>
            </a:r>
            <a:r>
              <a:rPr lang="en-GB" altLang="en-US" sz="2400">
                <a:solidFill>
                  <a:srgbClr val="FFFFFF"/>
                </a:solidFill>
                <a:cs typeface="Arial" panose="020B0604020202020204" pitchFamily="34" charset="0"/>
              </a:rPr>
              <a:t>	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4800600" y="4722813"/>
            <a:ext cx="43434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Come on Jesus, 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come on Jesus</a:t>
            </a:r>
          </a:p>
          <a:p>
            <a:pPr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Show Your awesome power </a:t>
            </a:r>
          </a:p>
          <a:p>
            <a:pPr lvl="2" indent="0" algn="just" eaLnBrk="1" hangingPunct="1"/>
            <a:r>
              <a:rPr lang="en-GB" altLang="en-US" sz="2400" b="1">
                <a:solidFill>
                  <a:srgbClr val="FFFFFF"/>
                </a:solidFill>
                <a:cs typeface="Arial" panose="020B0604020202020204" pitchFamily="34" charset="0"/>
              </a:rPr>
              <a:t>and might   (x2)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7680325" y="0"/>
            <a:ext cx="1460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Faith02-2 #4</a:t>
            </a: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762000" y="0"/>
            <a:ext cx="769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64.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主はまこと満ち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762000" y="2667000"/>
            <a:ext cx="38100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1</a:t>
            </a:r>
            <a:r>
              <a:rPr lang="ja-JP" altLang="en-US" sz="2800" b="1">
                <a:solidFill>
                  <a:srgbClr val="FFFFFF"/>
                </a:solidFill>
              </a:rPr>
              <a:t>良き御旨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包む愛甘く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ジーザス、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拝します、聖なるみ神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066800" y="685800"/>
            <a:ext cx="3581400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99"/>
                </a:solidFill>
              </a:rPr>
              <a:t>主はまこと満ち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99"/>
                </a:solidFill>
              </a:rPr>
              <a:t>日々新た　あわれみも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99"/>
                </a:solidFill>
              </a:rPr>
              <a:t>主はまこと満ち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99"/>
                </a:solidFill>
              </a:rPr>
              <a:t>めぐみゆたか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6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953000" y="2743200"/>
            <a:ext cx="37338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800" b="1">
                <a:solidFill>
                  <a:srgbClr val="FFFFFF"/>
                </a:solidFill>
              </a:rPr>
              <a:t>2 </a:t>
            </a:r>
            <a:r>
              <a:rPr lang="ja-JP" altLang="en-US" sz="2800" b="1">
                <a:solidFill>
                  <a:srgbClr val="FFFFFF"/>
                </a:solidFill>
              </a:rPr>
              <a:t>主は真理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主は生けることば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ジーザス、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  愛します、義なるみ神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00600" y="608013"/>
            <a:ext cx="41910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Great is Your faithfulness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And every morning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    You renew Your mercies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Great is Your faithfulness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Great is Your mercy, Lord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33400" y="4570413"/>
            <a:ext cx="43434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1 You have been good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Your love has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   overwhelmed 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Jesus, I bow before You,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   the only holy God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4953000" y="4570413"/>
            <a:ext cx="4191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2 You are the Truth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You are the living word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Jesus, I bow before you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   The only Righteous Lord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#2</a:t>
            </a:r>
          </a:p>
        </p:txBody>
      </p:sp>
    </p:spTree>
  </p:cSld>
  <p:clrMapOvr>
    <a:masterClrMapping/>
  </p:clrMapOvr>
  <p:transition>
    <p:wipe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-222250" y="0"/>
            <a:ext cx="5175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6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65.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愛します、主を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00038" y="588963"/>
            <a:ext cx="3227387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愛します　主を</a:t>
            </a:r>
          </a:p>
          <a:p>
            <a:pPr eaLnBrk="1" hangingPunct="1">
              <a:lnSpc>
                <a:spcPct val="75000"/>
              </a:lnSpc>
            </a:pPr>
            <a:endParaRPr lang="ja-JP" altLang="en-US" sz="3200" b="1">
              <a:solidFill>
                <a:srgbClr val="FFFFFF"/>
              </a:solidFill>
            </a:endParaRPr>
          </a:p>
          <a:p>
            <a:pPr eaLnBrk="1" hangingPunct="1">
              <a:lnSpc>
                <a:spcPct val="75000"/>
              </a:lnSpc>
            </a:pPr>
            <a:r>
              <a:rPr lang="ja-JP" altLang="en-US" sz="3200" b="1">
                <a:solidFill>
                  <a:srgbClr val="FFFFFF"/>
                </a:solidFill>
              </a:rPr>
              <a:t>声をあげ</a:t>
            </a:r>
          </a:p>
          <a:p>
            <a:pPr eaLnBrk="1" hangingPunct="1">
              <a:lnSpc>
                <a:spcPct val="75000"/>
              </a:lnSpc>
            </a:pPr>
            <a:endParaRPr lang="ja-JP" altLang="en-US" sz="3200" b="1">
              <a:solidFill>
                <a:srgbClr val="FFFFFF"/>
              </a:solidFill>
            </a:endParaRPr>
          </a:p>
          <a:p>
            <a:pPr eaLnBrk="1" hangingPunct="1">
              <a:lnSpc>
                <a:spcPct val="75000"/>
              </a:lnSpc>
            </a:pPr>
            <a:r>
              <a:rPr lang="ja-JP" altLang="en-US" sz="3200" b="1">
                <a:solidFill>
                  <a:srgbClr val="FFFFFF"/>
                </a:solidFill>
              </a:rPr>
              <a:t>礼拝を　捧げます</a:t>
            </a:r>
          </a:p>
          <a:p>
            <a:pPr eaLnBrk="1" hangingPunct="1">
              <a:lnSpc>
                <a:spcPct val="75000"/>
              </a:lnSpc>
            </a:pPr>
            <a:endParaRPr lang="ja-JP" altLang="en-US" sz="3200" b="1">
              <a:solidFill>
                <a:srgbClr val="FFFFFF"/>
              </a:solidFill>
            </a:endParaRPr>
          </a:p>
          <a:p>
            <a:pPr eaLnBrk="1" hangingPunct="1">
              <a:lnSpc>
                <a:spcPct val="75000"/>
              </a:lnSpc>
            </a:pPr>
            <a:r>
              <a:rPr lang="ja-JP" altLang="en-US" sz="3200" b="1">
                <a:solidFill>
                  <a:srgbClr val="FFFFFF"/>
                </a:solidFill>
              </a:rPr>
              <a:t>賛美を　わが王に</a:t>
            </a:r>
          </a:p>
          <a:p>
            <a:pPr eaLnBrk="1" hangingPunct="1">
              <a:lnSpc>
                <a:spcPct val="75000"/>
              </a:lnSpc>
            </a:pPr>
            <a:endParaRPr lang="ja-JP" altLang="en-US" sz="3200" b="1">
              <a:solidFill>
                <a:srgbClr val="FFFFFF"/>
              </a:solidFill>
            </a:endParaRPr>
          </a:p>
          <a:p>
            <a:pPr eaLnBrk="1" hangingPunct="1">
              <a:lnSpc>
                <a:spcPct val="75000"/>
              </a:lnSpc>
            </a:pPr>
            <a:r>
              <a:rPr lang="ja-JP" altLang="en-US" sz="3200" b="1">
                <a:solidFill>
                  <a:srgbClr val="FFFFFF"/>
                </a:solidFill>
              </a:rPr>
              <a:t>甘く麗しい方に</a:t>
            </a:r>
          </a:p>
          <a:p>
            <a:pPr>
              <a:lnSpc>
                <a:spcPct val="75000"/>
              </a:lnSpc>
            </a:pPr>
            <a:endParaRPr lang="ja-JP" altLang="en-US" sz="3200" b="1">
              <a:solidFill>
                <a:srgbClr val="FFFFFF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733800" y="366713"/>
            <a:ext cx="54102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I love You, Lord,</a:t>
            </a:r>
            <a:r>
              <a:rPr lang="en-US" altLang="ja-JP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</a:t>
            </a:r>
          </a:p>
          <a:p>
            <a:pPr algn="just" eaLnBrk="1" hangingPunct="1">
              <a:lnSpc>
                <a:spcPct val="95000"/>
              </a:lnSpc>
              <a:spcAft>
                <a:spcPts val="500"/>
              </a:spcAft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アイ・ラヴ・ユー・ロード</a:t>
            </a:r>
          </a:p>
          <a:p>
            <a:pPr algn="just" eaLnBrk="1" hangingPunct="1">
              <a:lnSpc>
                <a:spcPct val="60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  　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and I lift my voice</a:t>
            </a:r>
          </a:p>
          <a:p>
            <a:pPr algn="just" eaLnBrk="1" hangingPunct="1">
              <a:lnSpc>
                <a:spcPct val="60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　　</a:t>
            </a: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アンダィ・リフト・マイ・ヴォイス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To worship You,</a:t>
            </a:r>
            <a:r>
              <a:rPr lang="en-US" altLang="ja-JP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トゥー・ウォーシップ・ユー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  　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O my soul, rejoice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　　　オー・マイ・ソウル・リジョイス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Take joy, my King,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ティク・ジョイ・マィ・キング</a:t>
            </a:r>
          </a:p>
          <a:p>
            <a:pPr algn="just" eaLnBrk="1" hangingPunct="1">
              <a:lnSpc>
                <a:spcPct val="70000"/>
              </a:lnSpc>
              <a:spcBef>
                <a:spcPts val="175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   　</a:t>
            </a: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in what You hear</a:t>
            </a:r>
          </a:p>
          <a:p>
            <a:pPr algn="just" eaLnBrk="1" hangingPunct="1">
              <a:lnSpc>
                <a:spcPct val="70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　　</a:t>
            </a: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イン・ウァチュー・ヒァー</a:t>
            </a:r>
          </a:p>
          <a:p>
            <a:pPr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Let it be a sweet, sweet sound</a:t>
            </a:r>
          </a:p>
          <a:p>
            <a:pPr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レーイッビーア・スゥイート・スゥイート・サウンド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   　 </a:t>
            </a:r>
            <a:r>
              <a:rPr lang="en-US" altLang="ja-JP" sz="32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in Your ear</a:t>
            </a:r>
          </a:p>
          <a:p>
            <a:pPr algn="just" eaLnBrk="1" hangingPunct="1">
              <a:lnSpc>
                <a:spcPct val="95000"/>
              </a:lnSpc>
              <a:buSzPct val="100000"/>
              <a:buFont typeface="Times New Roman" panose="02020603050405020304" pitchFamily="18" charset="0"/>
              <a:buNone/>
              <a:defRPr/>
            </a:pPr>
            <a:r>
              <a:rPr lang="ja-JP" altLang="en-US" sz="2000" b="1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明朝" panose="02020609040205080304" pitchFamily="17" charset="-128"/>
              </a:rPr>
              <a:t>　　　　イン・ユァー・イァー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#5</a:t>
            </a:r>
          </a:p>
        </p:txBody>
      </p:sp>
    </p:spTree>
  </p:cSld>
  <p:clrMapOvr>
    <a:masterClrMapping/>
  </p:clrMapOvr>
  <p:transition>
    <p:check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981200" y="0"/>
            <a:ext cx="5486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66.Be Glorified</a:t>
            </a:r>
            <a:r>
              <a:rPr lang="en-US" altLang="ja-JP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590800" y="942975"/>
            <a:ext cx="41243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栄光　主に</a:t>
            </a:r>
          </a:p>
          <a:p>
            <a:pPr eaLnBrk="1" hangingPunct="1"/>
            <a:r>
              <a:rPr lang="en-US" altLang="ja-JP" sz="3200" b="1">
                <a:solidFill>
                  <a:srgbClr val="FFFFFF"/>
                </a:solidFill>
              </a:rPr>
              <a:t>Be Glorified</a:t>
            </a:r>
          </a:p>
          <a:p>
            <a:pPr eaLnBrk="1" hangingPunct="1"/>
            <a:endParaRPr lang="en-US" altLang="ja-JP" sz="1600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栄光　主に</a:t>
            </a:r>
          </a:p>
          <a:p>
            <a:pPr eaLnBrk="1" hangingPunct="1"/>
            <a:r>
              <a:rPr lang="en-US" altLang="ja-JP" sz="3200" b="1">
                <a:solidFill>
                  <a:srgbClr val="FFFFFF"/>
                </a:solidFill>
              </a:rPr>
              <a:t>Be Glorified</a:t>
            </a:r>
          </a:p>
          <a:p>
            <a:pPr eaLnBrk="1" hangingPunct="1"/>
            <a:endParaRPr lang="en-US" altLang="ja-JP" sz="1600" b="1">
              <a:solidFill>
                <a:srgbClr val="FFFFFF"/>
              </a:solidFill>
            </a:endParaRPr>
          </a:p>
          <a:p>
            <a:pPr eaLnBrk="1" hangingPunct="1"/>
            <a:r>
              <a:rPr lang="ja-JP" altLang="en-US" sz="3200" b="1">
                <a:solidFill>
                  <a:srgbClr val="FFFFFF"/>
                </a:solidFill>
              </a:rPr>
              <a:t>栄光　主に</a:t>
            </a:r>
          </a:p>
          <a:p>
            <a:pPr eaLnBrk="1" hangingPunct="1"/>
            <a:r>
              <a:rPr lang="en-US" altLang="ja-JP" sz="3200" b="1">
                <a:solidFill>
                  <a:srgbClr val="FFFFFF"/>
                </a:solidFill>
              </a:rPr>
              <a:t>Be Glorified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7016750" y="0"/>
            <a:ext cx="21256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</a:t>
            </a:r>
            <a:r>
              <a:rPr lang="ja-JP" altLang="en-US">
                <a:solidFill>
                  <a:srgbClr val="FFFFFF"/>
                </a:solidFill>
              </a:rPr>
              <a:t>７</a:t>
            </a:r>
          </a:p>
        </p:txBody>
      </p:sp>
    </p:spTree>
  </p:cSld>
  <p:clrMapOvr>
    <a:masterClrMapping/>
  </p:clrMapOvr>
  <p:transition>
    <p:diamond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67.Hounor and Glory and Power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979613" y="2276475"/>
            <a:ext cx="6985000" cy="431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Hounor and glory and power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(</a:t>
            </a:r>
            <a:r>
              <a:rPr lang="ja-JP" altLang="en-US" sz="2400" b="1">
                <a:solidFill>
                  <a:srgbClr val="FFFFFF"/>
                </a:solidFill>
              </a:rPr>
              <a:t>オーナー　アン　グローリー　アン　パワー）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be unto you, be unto you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（ビ　アントゥ　ユー、ビ　アントゥ　ユー）</a:t>
            </a:r>
          </a:p>
          <a:p>
            <a:pPr eaLnBrk="1" hangingPunct="1">
              <a:lnSpc>
                <a:spcPct val="80000"/>
              </a:lnSpc>
            </a:pPr>
            <a:endParaRPr lang="ja-JP" altLang="en-US" sz="2800" b="1">
              <a:solidFill>
                <a:srgbClr val="FFFFFF"/>
              </a:solidFill>
            </a:endParaRPr>
          </a:p>
          <a:p>
            <a:pPr eaLnBrk="1" hangingPunct="1"/>
            <a:r>
              <a:rPr lang="en-US" altLang="ja-JP" sz="2400" b="1">
                <a:solidFill>
                  <a:srgbClr val="FFFFFF"/>
                </a:solidFill>
              </a:rPr>
              <a:t>Hounor and glory and power (X3)</a:t>
            </a:r>
          </a:p>
          <a:p>
            <a:pPr eaLnBrk="1" hangingPunct="1"/>
            <a:r>
              <a:rPr lang="en-US" altLang="ja-JP" sz="2400" b="1">
                <a:solidFill>
                  <a:srgbClr val="FFFFFF"/>
                </a:solidFill>
              </a:rPr>
              <a:t>(</a:t>
            </a:r>
            <a:r>
              <a:rPr lang="ja-JP" altLang="en-US" sz="2400" b="1">
                <a:solidFill>
                  <a:srgbClr val="FFFFFF"/>
                </a:solidFill>
              </a:rPr>
              <a:t>オーナー　アン　グローリー　アン　パワー） </a:t>
            </a:r>
            <a:r>
              <a:rPr lang="en-US" altLang="ja-JP" sz="2400" b="1">
                <a:solidFill>
                  <a:srgbClr val="FFFFFF"/>
                </a:solidFill>
              </a:rPr>
              <a:t>(X3)</a:t>
            </a:r>
          </a:p>
          <a:p>
            <a:pPr eaLnBrk="1" hangingPunct="1"/>
            <a:endParaRPr lang="en-US" altLang="ja-JP" sz="2400" b="1">
              <a:solidFill>
                <a:srgbClr val="FFFFFF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be unto you, be unto you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（ビ　アントゥ　ユー、ビ　アントゥ　ユー）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Forever and ever, Amen</a:t>
            </a:r>
          </a:p>
          <a:p>
            <a:pPr eaLnBrk="1" hangingPunct="1">
              <a:lnSpc>
                <a:spcPct val="95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（フォエヴァー　アン　エヴァー、　アーメン）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7653338" y="0"/>
            <a:ext cx="14906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Faith2002 Vol.2 #8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0" y="476250"/>
            <a:ext cx="60118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Worthy, worthy, worthy, worthy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（ワージー、ワージー、ワージー、ワージー）</a:t>
            </a:r>
          </a:p>
          <a:p>
            <a:pPr eaLnBrk="1" hangingPunct="1">
              <a:lnSpc>
                <a:spcPct val="80000"/>
              </a:lnSpc>
            </a:pPr>
            <a:endParaRPr lang="ja-JP" altLang="en-US" sz="2400" b="1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</a:rPr>
              <a:t>Is the Lamb that was slain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400" b="1">
                <a:solidFill>
                  <a:srgbClr val="FFFFFF"/>
                </a:solidFill>
              </a:rPr>
              <a:t>（イズ　ザ　ラム　ザッツ　ワズ　スレイン）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68.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何と高き御名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762000" y="762000"/>
            <a:ext cx="73914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i="1">
                <a:solidFill>
                  <a:srgbClr val="FFFFFF"/>
                </a:solidFill>
                <a:latin typeface="Century" panose="02040604050505020304" pitchFamily="18" charset="0"/>
              </a:rPr>
              <a:t>いとたかき御名　オー・ロード</a:t>
            </a:r>
          </a:p>
          <a:p>
            <a:pPr eaLnBrk="1" hangingPunct="1"/>
            <a:r>
              <a:rPr lang="ja-JP" altLang="en-US" sz="2400" b="1" i="1">
                <a:solidFill>
                  <a:srgbClr val="FFFFFF"/>
                </a:solidFill>
                <a:latin typeface="Century" panose="02040604050505020304" pitchFamily="18" charset="0"/>
              </a:rPr>
              <a:t>いとたかき御名　地に満ち</a:t>
            </a:r>
          </a:p>
          <a:p>
            <a:pPr eaLnBrk="1" hangingPunct="1"/>
            <a:r>
              <a:rPr lang="ja-JP" altLang="en-US" sz="2400" b="1" i="1">
                <a:solidFill>
                  <a:srgbClr val="FFFFFF"/>
                </a:solidFill>
                <a:latin typeface="Century" panose="02040604050505020304" pitchFamily="18" charset="0"/>
              </a:rPr>
              <a:t>栄光　ただ主に帰して</a:t>
            </a:r>
          </a:p>
          <a:p>
            <a:pPr eaLnBrk="1" hangingPunct="1"/>
            <a:r>
              <a:rPr lang="ja-JP" altLang="en-US" sz="2400" b="1" i="1">
                <a:solidFill>
                  <a:srgbClr val="FFFFFF"/>
                </a:solidFill>
                <a:latin typeface="Century" panose="02040604050505020304" pitchFamily="18" charset="0"/>
              </a:rPr>
              <a:t>完（また）き方　真実の主よ</a:t>
            </a:r>
          </a:p>
          <a:p>
            <a:pPr eaLnBrk="1" hangingPunct="1"/>
            <a:r>
              <a:rPr lang="ja-JP" altLang="en-US" sz="2400" b="1" i="1">
                <a:solidFill>
                  <a:srgbClr val="FFFFFF"/>
                </a:solidFill>
              </a:rPr>
              <a:t>つげよ　いとたかき御名</a:t>
            </a:r>
            <a:r>
              <a:rPr lang="ja-JP" altLang="en-US" sz="24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3733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御子　油満ち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復活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ひかり　闇に勝ちて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御顔　日の　かがやき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いのち　父　を顕し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明けの　明星 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800600" y="28194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その座につきて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高き御名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ひとり　み栄帯びて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賛美　ただ　あなたに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地の民　ひざをかがめ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証しせん　主イェスを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#3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69.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栄光に座す主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828800" y="838200"/>
            <a:ext cx="6858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主の主　栄光に座し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王の王　とわの座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あわれみ　とこしえに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真実は　天地に満ち</a:t>
            </a:r>
          </a:p>
          <a:p>
            <a:pPr eaLnBrk="1" hangingPunct="1"/>
            <a:r>
              <a:rPr lang="ja-JP" altLang="en-US" sz="16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わが神　わが王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その御名　あがめます　　</a:t>
            </a:r>
            <a:r>
              <a:rPr lang="ja-JP" altLang="en-US" sz="20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（繰り返し）</a:t>
            </a:r>
          </a:p>
          <a:p>
            <a:pPr eaLnBrk="1" hangingPunct="1"/>
            <a:r>
              <a:rPr lang="ja-JP" altLang="en-US" sz="1600" b="1">
                <a:solidFill>
                  <a:srgbClr val="FFFFFF"/>
                </a:solidFill>
              </a:rPr>
              <a:t> 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その名は　ジーザス　尊厳に満ち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唯一の主　まことの神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主の御名　高く上げよ　天を超え　　</a:t>
            </a:r>
            <a:r>
              <a:rPr lang="ja-JP" altLang="en-US" sz="20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（繰り返し）</a:t>
            </a:r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7045325" y="0"/>
            <a:ext cx="2095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Faith2000 Vol.2 #4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33600" y="0"/>
            <a:ext cx="478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７．神は御子を賜う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457200"/>
            <a:ext cx="342900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御父、御子たまい、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世を　すくう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　いのち解き、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血を流された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　愛にて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　満たされ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イエス　自由とされ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388620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おお　主の愛　あがめ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主イエス　うちに生く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おお　主よ　その愛にて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満たされる</a:t>
            </a:r>
          </a:p>
          <a:p>
            <a:pPr algn="l" eaLnBrk="1" hangingPunct="1">
              <a:spcBef>
                <a:spcPts val="1750"/>
              </a:spcBef>
            </a:pPr>
            <a:endParaRPr lang="ja-JP" altLang="en-US" sz="2800" b="1" i="1">
              <a:solidFill>
                <a:srgbClr val="FFFFFF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19600" y="454025"/>
            <a:ext cx="4191000" cy="297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Father you gave your son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To save the world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You gave Your life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Your blood was shed for me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- amazing love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- given for me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- I am set free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(Lord I thank You)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495800" y="3579813"/>
            <a:ext cx="46482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Lord I thank You for Your love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Jesus You are in my heart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Lord I thank You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For the greatest love </a:t>
            </a:r>
          </a:p>
          <a:p>
            <a:pPr lvl="1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for all is found in You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920038" y="0"/>
            <a:ext cx="1223962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97 Disk 1 #4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42988" y="0"/>
            <a:ext cx="730408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70.</a:t>
            </a:r>
            <a:r>
              <a:rPr lang="ja-JP" altLang="en-US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大いなる主のわざ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066800" y="457200"/>
            <a:ext cx="30797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ただ主だけに栄光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誉れと賛美を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大いなる主イェス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みわざをほめよ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2400" y="2362200"/>
            <a:ext cx="43211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不思議な　そのわざ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おお、ロード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日ごとに　めぐみは　増して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ただ　そのわざの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すべてを愛す　ジェホバ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724400" y="2286000"/>
            <a:ext cx="4249738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真実　そのわざ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おお、ロード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救いの　君　わが　すべて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ただ　そのわざの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すべてを愛す　ジェホバ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4724400" y="455613"/>
            <a:ext cx="44196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Only You deserve the glory</a:t>
            </a:r>
            <a:r>
              <a:rPr lang="en-US" altLang="ja-JP" sz="2400" b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Only You deserve the praise </a:t>
            </a:r>
          </a:p>
          <a:p>
            <a:pPr algn="just" eaLnBrk="1" hangingPunct="1"/>
            <a:endParaRPr lang="en-US" altLang="ja-JP" sz="800" b="1">
              <a:solidFill>
                <a:srgbClr val="FFFF99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Only You deserve the honour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So great are Your ways 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81000" y="4700588"/>
            <a:ext cx="42672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Great is Your name,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Great are Your deeds, O Lord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Day after day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Your mercies displayed to all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There is none like You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Who loves the way You do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Jehovah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5029200" y="4700588"/>
            <a:ext cx="41148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Faithful and true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in all You do, O Lord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Saviour and King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my everything my all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There is none like You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Who loves the way You do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Jehovah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#2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71.</a:t>
            </a:r>
            <a:r>
              <a:rPr lang="ja-JP" altLang="en-US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良き主わが神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62000" y="457200"/>
            <a:ext cx="76962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Times New Roman" panose="02020603050405020304" pitchFamily="18" charset="0"/>
              </a:rPr>
              <a:t>ユーアーゴッド　ユーアーグレイト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Times New Roman" panose="02020603050405020304" pitchFamily="18" charset="0"/>
              </a:rPr>
              <a:t>ユーアーロードオバーオール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Times New Roman" panose="02020603050405020304" pitchFamily="18" charset="0"/>
              </a:rPr>
              <a:t>ユーアーグッド　ユーアーカインド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Times New Roman" panose="02020603050405020304" pitchFamily="18" charset="0"/>
              </a:rPr>
              <a:t>ユーアーロードオバーオール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Times New Roman" panose="02020603050405020304" pitchFamily="18" charset="0"/>
              </a:rPr>
              <a:t>マイゴッド　マイフレンド　マイキング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04800" y="2667000"/>
            <a:ext cx="41910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すべてに勝る主のわざ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天と地とを支え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その栄を人の子に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主イェス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029200" y="2667000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知恵と尊厳のみ神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地はみ足の足台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くだり住まいわれのうち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Times New Roman" panose="02020603050405020304" pitchFamily="18" charset="0"/>
              </a:rPr>
              <a:t>主イェス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04800" y="4495800"/>
            <a:ext cx="41148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Nothing can compare with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all Your Mighty ways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 sustain the heavens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and the earth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You've revealed Your glory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to the sons of men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- Through Jesus...</a:t>
            </a:r>
            <a:r>
              <a:rPr lang="en-US" altLang="ja-JP" sz="2200" b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4495800" y="4495800"/>
            <a:ext cx="46482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You're the God of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wisdom and of majesty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The earth is like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a footstool at Your feet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Yet You came down and dwelt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among the Sons of men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- In Jesus... 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#6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72.</a:t>
            </a:r>
            <a:r>
              <a:rPr lang="ja-JP" altLang="en-US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愛します主イエス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1000" y="533400"/>
            <a:ext cx="480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ジーザス・アイ・ラブ・ユー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礼拝し　あがめよ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ジーザス・アイ・ラブ・ユー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御名を　あがめよ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2514600"/>
            <a:ext cx="3505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1. 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全能の主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いにしえより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主の愛はとこしえに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朽ちぬみわざ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57200" y="4419600"/>
            <a:ext cx="342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2. 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高きに座し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主権をおび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御座はとこしえに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 すべての主とし 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876800" y="608013"/>
            <a:ext cx="3810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Jesus I love You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I worship and adore You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Jesus I love You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Lord I glorify Your name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953000" y="4341813"/>
            <a:ext cx="3810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 are reigning on high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Exalted King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Your throne is eternal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 are Lord over all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4876800" y="2360613"/>
            <a:ext cx="38862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 are mighty o Lord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The ancient of days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Your love stands for ever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Unfailing Your ways 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#7</a:t>
            </a:r>
          </a:p>
        </p:txBody>
      </p:sp>
    </p:spTree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73.</a:t>
            </a:r>
            <a:r>
              <a:rPr lang="ja-JP" altLang="en-US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感謝します主イエス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81000" y="457200"/>
            <a:ext cx="4191000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主の血感謝します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主の勝利も感謝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主の血感謝します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  <a:latin typeface="ＭＳ Ｐゴシック" panose="020B0600070205080204" pitchFamily="50" charset="-128"/>
              </a:rPr>
              <a:t>主の愛に感謝</a:t>
            </a:r>
          </a:p>
          <a:p>
            <a:pPr algn="l"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臨在にて愛に満たされ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血により御座に触れて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恵みにより受け入れられ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十字架はいやす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267200" y="2360613"/>
            <a:ext cx="4648200" cy="272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Lord Your love has set my heart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 in Your presence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For Your blood has made a way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 to Your throne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And Your grace has given me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         full acceptance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For Your cross </a:t>
            </a:r>
          </a:p>
          <a:p>
            <a:pPr lvl="2" indent="0"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has made me whole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267200" y="455613"/>
            <a:ext cx="5181600" cy="172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for Your blood Lord Jesus 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for Your victory 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for Your blood Lord Jesus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Lord for loving me </a:t>
            </a:r>
          </a:p>
          <a:p>
            <a:pPr algn="just" eaLnBrk="1" hangingPunct="1"/>
            <a:r>
              <a:rPr lang="en-US" altLang="ja-JP" sz="22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Lord for loving me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#8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74.</a:t>
            </a:r>
            <a:r>
              <a:rPr lang="ja-JP" altLang="en-US" sz="16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栄光、栄光、主イエス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600200" y="381000"/>
            <a:ext cx="6705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グローリアス</a:t>
            </a:r>
            <a:r>
              <a:rPr lang="en-US" altLang="ja-JP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, </a:t>
            </a:r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グローリアス</a:t>
            </a:r>
            <a:r>
              <a:rPr lang="en-US" altLang="ja-JP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, </a:t>
            </a:r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グローリアス・ロード・ジーザス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グローリアス・グローリアス</a:t>
            </a:r>
            <a:r>
              <a:rPr lang="en-US" altLang="ja-JP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, </a:t>
            </a:r>
            <a:r>
              <a:rPr lang="ja-JP" altLang="en-US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グローリアス・ロード・ジーザス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533400" y="3886200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なれは主　高き王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なれは主　永遠に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心は　礼拝し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身ささげ　御名をあがむ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438400" y="2208213"/>
            <a:ext cx="55626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Glorious, Glorious, Glorious,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Lord Jesus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Glorious, Glorious, Glorious,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Lord Jesus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4495800" y="4037013"/>
            <a:ext cx="49530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ＭＳ 明朝" panose="02020609040205080304" pitchFamily="17" charset="-128"/>
              </a:rPr>
              <a:t>You are the Lord exalted King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ＭＳ 明朝" panose="02020609040205080304" pitchFamily="17" charset="-128"/>
              </a:rPr>
              <a:t>You are the Lord forever you reign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ＭＳ 明朝" panose="02020609040205080304" pitchFamily="17" charset="-128"/>
              </a:rPr>
              <a:t>Give my heart to worship You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ＭＳ 明朝" panose="02020609040205080304" pitchFamily="17" charset="-128"/>
              </a:rPr>
              <a:t>Give my life to glorify Your name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#9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75.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主に感謝を</a:t>
            </a:r>
            <a:r>
              <a:rPr lang="ja-JP" altLang="en-US" sz="32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914400" y="609600"/>
            <a:ext cx="3429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サンキュー・ロード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あわれみ　めぐみ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サンキュー・ロード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堅固な　すくい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876800" y="609600"/>
            <a:ext cx="3276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サンキュー・ロード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よろこび　平安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サンキュー・ロード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自由を　たまう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371600" y="4419600"/>
            <a:ext cx="6858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主に感謝を　主に感謝を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偉大な犠牲　わがため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主に感謝を　主に感謝を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偉大な犠牲　わがため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124200" y="2743200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偉大なアイ・アム　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偉大な　王</a:t>
            </a:r>
          </a:p>
          <a:p>
            <a:pPr algn="l"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主は今　わがうちに</a:t>
            </a:r>
            <a:r>
              <a:rPr lang="ja-JP" altLang="en-US" sz="1400" b="1" i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#10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76.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誉め歌え主を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09600" y="609600"/>
            <a:ext cx="3124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ほめうたえ　主を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栄光あれ　御名に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主の御前にて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喜びに満ち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ほめうたえ　主を 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09600" y="2895600"/>
            <a:ext cx="30480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御名と御言葉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力にあふれ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主権はなれにあり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なが血の力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死を打ち破り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マイティ・ゴッド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勝利の主 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733800" y="608013"/>
            <a:ext cx="47244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I will magnify You Lord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I will glorify Your name</a:t>
            </a:r>
          </a:p>
          <a:p>
            <a:pPr algn="just" eaLnBrk="1" hangingPunct="1"/>
            <a:endParaRPr lang="en-US" altLang="ja-JP" sz="800" b="1" i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In Your presence, there is life,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          there is fullness of joy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I will magnify You Lord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733800" y="2968625"/>
            <a:ext cx="54102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There is power in Your name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There is power in Your word 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All authority belongs to You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You have conquered death and hell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By the power of Your blood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ea typeface="ＭＳ 明朝" panose="02020609040205080304" pitchFamily="17" charset="-128"/>
              </a:rPr>
              <a:t>Mighty God, victorious Lord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#11</a:t>
            </a:r>
          </a:p>
        </p:txBody>
      </p:sp>
    </p:spTree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77.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栄光の王いのちの主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304800" y="1828800"/>
            <a:ext cx="396240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ジーザス　この地を　治む主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偉大なる王の王　　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1000" y="4191000"/>
            <a:ext cx="4038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主は道・真理・いのち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みことばは自由与え　　（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２）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876800" y="1752600"/>
            <a:ext cx="42672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主は救い知らせに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われ癒し　きよめん　　（</a:t>
            </a:r>
            <a:r>
              <a:rPr lang="en-US" altLang="ja-JP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２） 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953000" y="4267200"/>
            <a:ext cx="4191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イエスの死にて　われ救い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血によりあがなわん　　</a:t>
            </a:r>
            <a:r>
              <a:rPr lang="en-US" altLang="ja-JP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×</a:t>
            </a:r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２） 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2667000" y="684213"/>
            <a:ext cx="4038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King of glory, Lord of life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King of glory, Jesus Christ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04800" y="2757488"/>
            <a:ext cx="43434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Jesus is Lord over this land</a:t>
            </a:r>
          </a:p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He is the mighty King of Kings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76800" y="2855913"/>
            <a:ext cx="451961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He comes to cleanse, to save and heat</a:t>
            </a:r>
          </a:p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To bring the good news to the poor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381000" y="5257800"/>
            <a:ext cx="44196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He is the way, the truth, the life</a:t>
            </a:r>
          </a:p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The word of God that sets you free</a:t>
            </a: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5029200" y="5257800"/>
            <a:ext cx="41148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He died to save us from our sins</a:t>
            </a:r>
          </a:p>
          <a:p>
            <a:pPr algn="l" eaLnBrk="1" hangingPunct="1"/>
            <a:r>
              <a:rPr lang="en-US" altLang="ja-JP" sz="2100">
                <a:solidFill>
                  <a:srgbClr val="FFFFFF"/>
                </a:solidFill>
                <a:ea typeface="ＭＳ 明朝" panose="02020609040205080304" pitchFamily="17" charset="-128"/>
              </a:rPr>
              <a:t>And by His blood we are redeemed</a:t>
            </a: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Faith96 #12</a:t>
            </a:r>
          </a:p>
        </p:txBody>
      </p:sp>
    </p:spTree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78.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あがない主イエス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143000" y="2209800"/>
            <a:ext cx="38100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2 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ジーザス　あがない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すべて超ゆる名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主　こひつじ　メサイア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わがために　死す 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105400" y="457200"/>
            <a:ext cx="4038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3 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栄えのとき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御顔　拝しつつ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主に仕えん　とわに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聖なる御座で 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143000" y="457200"/>
            <a:ext cx="3962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1 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あがないの主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ジーザス　ひとり子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主　こひつじ　メサイア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 聖き方　主よ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419600" y="4189413"/>
            <a:ext cx="472440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Thank you O my Father,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For giving us Your son,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And leaving your Spirit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   till the work on earth is done.  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447800" y="4114800"/>
            <a:ext cx="2971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ＭＳ Ｐゴシック" panose="020B0600070205080204" pitchFamily="50" charset="-128"/>
              </a:rPr>
              <a:t>感謝を　御父に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ＭＳ Ｐゴシック" panose="020B0600070205080204" pitchFamily="50" charset="-128"/>
              </a:rPr>
              <a:t>御子を賜いし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ＭＳ Ｐゴシック" panose="020B0600070205080204" pitchFamily="50" charset="-128"/>
              </a:rPr>
              <a:t>御霊つかわして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ＭＳ Ｐゴシック" panose="020B0600070205080204" pitchFamily="50" charset="-128"/>
              </a:rPr>
              <a:t>われをもきよめん</a:t>
            </a:r>
            <a:r>
              <a:rPr lang="ja-JP" altLang="en-US" sz="2800" b="1">
                <a:solidFill>
                  <a:srgbClr val="FFFF66"/>
                </a:solidFill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Faith94 #12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HG正楷書体-PRO" panose="03000600000000000000" pitchFamily="66" charset="-128"/>
              </a:rPr>
              <a:t>79. Your Majesty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0" y="685800"/>
            <a:ext cx="48006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King of kings, Majesty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God of heaven living in me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Gentle Saviour,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Closest friend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Strong deliverer,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beginning and end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All within me falls at your 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throne</a:t>
            </a:r>
          </a:p>
          <a:p>
            <a:pPr eaLnBrk="1" hangingPunct="1"/>
            <a:r>
              <a:rPr lang="en-US" altLang="ja-JP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284663" y="692150"/>
            <a:ext cx="485933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2. Earth and heaven, worship you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Love eternal faithful and true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Who bought the nations, 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ransomed soul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Brought the sinner near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to your throne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</a:rPr>
              <a:t>   All within me cry out in </a:t>
            </a:r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　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 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835150" y="4076700"/>
            <a:ext cx="54737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Majesty, I can but bow</a:t>
            </a:r>
          </a:p>
          <a:p>
            <a:pPr algn="l" eaLnBrk="1" hangingPunct="1"/>
            <a:r>
              <a:rPr lang="en-US" altLang="ja-JP" sz="2800" b="1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lay my all before you now</a:t>
            </a:r>
          </a:p>
          <a:p>
            <a:pPr algn="l" eaLnBrk="1" hangingPunct="1"/>
            <a:r>
              <a:rPr lang="en-US" altLang="ja-JP" sz="2800" b="1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royal robes I don’t deserve</a:t>
            </a:r>
          </a:p>
          <a:p>
            <a:pPr algn="l" eaLnBrk="1" hangingPunct="1"/>
            <a:r>
              <a:rPr lang="en-US" altLang="ja-JP" sz="2800" b="1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live to serve Your Majesty</a:t>
            </a:r>
            <a:r>
              <a:rPr lang="ja-JP" altLang="en-US" sz="2800" b="1" i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　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Faith97 Vol.1 #5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76400" y="6435725"/>
            <a:ext cx="6645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12446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（霊のいのりに入ります）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92275" y="0"/>
            <a:ext cx="562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８．ほめよ主の御名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457200"/>
            <a:ext cx="3200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イェスの名　ほめよ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とわに　とこしえに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主のさかえ　あがめ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ほまれ　ちからゆえ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39624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ただ主　くにぐに　おさめ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主の栄え　天地　覆い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主に　くらぶるものなし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>
                <a:solidFill>
                  <a:srgbClr val="FFFFFF"/>
                </a:solidFill>
              </a:rPr>
              <a:t>主　み座に　います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34290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みさかえ　あがめ</a:t>
            </a:r>
          </a:p>
          <a:p>
            <a:pPr algn="l" eaLnBrk="1" hangingPunct="1">
              <a:lnSpc>
                <a:spcPct val="90000"/>
              </a:lnSpc>
            </a:pPr>
            <a:r>
              <a:rPr lang="ja-JP" altLang="en-US" sz="2800" b="1" i="1">
                <a:solidFill>
                  <a:srgbClr val="FFFFFF"/>
                </a:solidFill>
              </a:rPr>
              <a:t>聖き名　ほめん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45025" y="563563"/>
            <a:ext cx="4498975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Praise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 </a:t>
            </a:r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the name of Jesus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For ever and ever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Give to Him glory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The honour and power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24400" y="5486400"/>
            <a:ext cx="4191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Exaltthe Lord of glory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Bless His holy name</a:t>
            </a:r>
            <a:r>
              <a:rPr lang="en-US" altLang="ja-JP" sz="2800" b="1" i="1">
                <a:solidFill>
                  <a:srgbClr val="FFFF99"/>
                </a:solidFill>
                <a:latin typeface="Century Gothic" panose="020B0502020202020204" pitchFamily="34" charset="0"/>
                <a:ea typeface="ＭＳ 明朝" panose="02020609040205080304" pitchFamily="17" charset="-128"/>
              </a:rPr>
              <a:t> 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16463" y="2528888"/>
            <a:ext cx="4419600" cy="303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For He alone is high above the nations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Hisglory is far greater </a:t>
            </a:r>
          </a:p>
          <a:p>
            <a:pPr lvl="1" indent="0"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than the heavens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Who can be compared </a:t>
            </a:r>
          </a:p>
          <a:p>
            <a:pPr lvl="1" indent="0"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with our God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He is enthroned on high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9675" y="0"/>
            <a:ext cx="1584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’94 #8</a:t>
            </a:r>
          </a:p>
        </p:txBody>
      </p:sp>
    </p:spTree>
  </p:cSld>
  <p:clrMapOvr>
    <a:masterClrMapping/>
  </p:clrMapOvr>
  <p:transition>
    <p:blinds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80. 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主は生きてる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52400" y="2667000"/>
            <a:ext cx="4648200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</a:rPr>
              <a:t>1.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癒しと解放を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権威と赦しを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くさり断ち切り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闇に座せし者に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墓は空　主　いま生きてる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572000" y="2667000"/>
            <a:ext cx="4572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2.</a:t>
            </a:r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　自由と勝利を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　　慰め歓喜を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　　とびら開きて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　　なげきかなしみ去り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　　墓は空　主　いま生きてる</a:t>
            </a:r>
            <a:r>
              <a:rPr lang="ja-JP" altLang="en-US" sz="24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990600" y="762000"/>
            <a:ext cx="6858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ヒィズ・アライブ　死と地獄に勝ちて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ヒィズ・アライブ　よみがえりの主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ヒィズ・アライブ　罪の力やぶり</a:t>
            </a:r>
          </a:p>
          <a:p>
            <a:pPr eaLnBrk="1" hangingPunct="1"/>
            <a:r>
              <a:rPr lang="ja-JP" altLang="en-US" sz="2800" b="1" i="1">
                <a:solidFill>
                  <a:srgbClr val="FFFFFF"/>
                </a:solidFill>
                <a:latin typeface="Century" panose="02040604050505020304" pitchFamily="18" charset="0"/>
              </a:rPr>
              <a:t>墓は空　イェスは生きてる　　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#1</a:t>
            </a:r>
          </a:p>
        </p:txBody>
      </p:sp>
    </p:spTree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81.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ただ主のみ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3429000"/>
            <a:ext cx="4648200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</a:rPr>
              <a:t>1.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聖なる主　賛美と誉れを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高き座で　天と地を得られ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御国は終わりなく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とこしえに　すべ治めん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724400" y="3429000"/>
            <a:ext cx="4419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Century" panose="02040604050505020304" pitchFamily="18" charset="0"/>
              </a:rPr>
              <a:t>2.</a:t>
            </a:r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尊き主　富と誉れも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義なる主　知恵　力満ち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正義の御座をすえて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Century" panose="02040604050505020304" pitchFamily="18" charset="0"/>
              </a:rPr>
              <a:t>　　権威と支配　みな得られ</a:t>
            </a:r>
          </a:p>
          <a:p>
            <a:pPr algn="l" eaLnBrk="1" hangingPunct="1"/>
            <a:endParaRPr lang="ja-JP" altLang="en-US" sz="2800" b="1">
              <a:solidFill>
                <a:srgbClr val="FFFFFF"/>
              </a:solidFill>
              <a:latin typeface="Century" panose="02040604050505020304" pitchFamily="18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81000" y="533400"/>
            <a:ext cx="4038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Century" panose="02040604050505020304" pitchFamily="18" charset="0"/>
              </a:rPr>
              <a:t>大いなる主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Century" panose="02040604050505020304" pitchFamily="18" charset="0"/>
              </a:rPr>
              <a:t>大能おびて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Century" panose="02040604050505020304" pitchFamily="18" charset="0"/>
              </a:rPr>
              <a:t>栄光と尊厳　ただ主のみ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Century" panose="02040604050505020304" pitchFamily="18" charset="0"/>
              </a:rPr>
              <a:t>創造の神　諸国の王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Century" panose="02040604050505020304" pitchFamily="18" charset="0"/>
              </a:rPr>
              <a:t>御座の子羊　あがめよ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7543800" y="6461125"/>
            <a:ext cx="1600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en-US" altLang="ja-JP" sz="20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45</a:t>
            </a:r>
            <a:r>
              <a:rPr lang="ja-JP" altLang="en-US" sz="20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へ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343400" y="530225"/>
            <a:ext cx="480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Yours is greatness 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Yours is the power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Yours is the glory </a:t>
            </a:r>
          </a:p>
          <a:p>
            <a:pPr lvl="2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and the majesty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Lord of creation, King of nations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Lamb upon the throne, </a:t>
            </a:r>
          </a:p>
          <a:p>
            <a:pPr lvl="2" indent="0"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we exalt You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#2</a:t>
            </a: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82. It is He</a:t>
            </a: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3429000"/>
            <a:ext cx="67818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Holy is the Lord (x3) – It is He</a:t>
            </a:r>
          </a:p>
          <a:p>
            <a:pPr eaLnBrk="1" hangingPunct="1"/>
            <a:r>
              <a:rPr lang="en-US" altLang="ja-JP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932363" y="609600"/>
            <a:ext cx="4440237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Palm trees wave, voices raise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People are reaching out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Faces are on the ground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And lifting one voice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28600" y="609600"/>
            <a:ext cx="50292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It is He, it is He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Who walks in the midst of us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The Lamb that was slain for us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And now on the throne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Multitudes, nations and tribes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His creatures round the throne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Worshipping Christ alone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And they do not cease to say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124200" y="4114800"/>
            <a:ext cx="42497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Holy is the Lord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Mighty is our God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Worthy is the Lamb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#4</a:t>
            </a:r>
          </a:p>
        </p:txBody>
      </p:sp>
    </p:spTree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906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83.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ただ主のみ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457200"/>
            <a:ext cx="5029200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1. </a:t>
            </a:r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いま主にうたえ　御座に座す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わが神　あがめます　主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ほめよ主　救いの岩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天地はみな主のもの</a:t>
            </a:r>
            <a:r>
              <a:rPr lang="ja-JP" altLang="en-US" sz="26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  <a:p>
            <a:pPr eaLnBrk="1" hangingPunct="1"/>
            <a:r>
              <a:rPr lang="ja-JP" altLang="en-US" sz="1400" b="1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648200" y="457200"/>
            <a:ext cx="47244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2. </a:t>
            </a:r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いま主にさけべ　高きやぐら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わが神　たよります　主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ほめよ主　天（あめ）の御旨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  <a:latin typeface="Book Antiqua" panose="02040602050305030304" pitchFamily="18" charset="0"/>
              </a:rPr>
              <a:t>　 栄光　地にも満たせ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362200" y="2209800"/>
            <a:ext cx="487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ジーザス　御名あがめます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ジーザス　すべてに勝る御名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栄光と尊厳は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おおジーザス　あなたのもの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371600" y="4191000"/>
            <a:ext cx="7543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Jesus I exalt Your name on high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Jesus, I exalt Your name above all names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For the glory and the majesty are Yours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O Jesus, I lift You high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#5</a:t>
            </a:r>
          </a:p>
        </p:txBody>
      </p:sp>
    </p:spTree>
  </p:cSld>
  <p:clrMapOvr>
    <a:masterClrMapping/>
  </p:clrMapOvr>
  <p:transition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84.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愛、海のごとし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371600" y="457200"/>
            <a:ext cx="3048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1. </a:t>
            </a:r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愛　海のごとし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 　あふるる　いさお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血のあがない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わがいのちの君よ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たれ愛　わすれて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賛美を　やめん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わが心　とらえ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とこしえに生く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371600" y="3505200"/>
            <a:ext cx="2743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2. </a:t>
            </a:r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十字架の丘より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いのちの　泉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神のあわれみは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 　こんこんと湧く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恵みと愛とは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川のごと流れ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平安と義　共に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愛にて結ばん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572000" y="457200"/>
            <a:ext cx="32004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3. </a:t>
            </a:r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なが愛すべてを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われ生きる日々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ただ御国もとめ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 　栄光あらわさん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なれ　ただわが希望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世のものを捨て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きよめられし　われ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自由　楽しまん</a:t>
            </a:r>
            <a:r>
              <a:rPr lang="ja-JP" altLang="en-US" sz="2400" b="1">
                <a:solidFill>
                  <a:srgbClr val="FFFFFF"/>
                </a:solidFill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572000" y="3479800"/>
            <a:ext cx="3048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4. </a:t>
            </a:r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真理もて導き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御霊で満たし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恵みすべて足り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 　ただ主にたよらん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なが富をそそぎ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愛と力も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ゆえわれすべてを</a:t>
            </a:r>
          </a:p>
          <a:p>
            <a:pPr algn="l" eaLnBrk="1" hangingPunct="1"/>
            <a:r>
              <a:rPr lang="ja-JP" altLang="en-US" sz="2400" b="1">
                <a:solidFill>
                  <a:srgbClr val="FFFFFF"/>
                </a:solidFill>
                <a:latin typeface="Book Antiqua" panose="02040602050305030304" pitchFamily="18" charset="0"/>
              </a:rPr>
              <a:t>　 明け渡せ　主に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7543800" y="6461125"/>
            <a:ext cx="1600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250"/>
              </a:spcBef>
            </a:pPr>
            <a:r>
              <a:rPr lang="en-US" altLang="ja-JP" sz="20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17</a:t>
            </a:r>
            <a:r>
              <a:rPr lang="ja-JP" altLang="en-US" sz="2000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へ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#6</a:t>
            </a:r>
          </a:p>
        </p:txBody>
      </p:sp>
    </p:spTree>
  </p:cSld>
  <p:clrMapOvr>
    <a:masterClrMapping/>
  </p:clrMapOvr>
  <p:transition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85. 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イエスいのちの主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14400" y="533400"/>
            <a:ext cx="3733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いのちの主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神の知恵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恵み　真理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満ちあふれて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724400" y="533400"/>
            <a:ext cx="3200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子羊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みことば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きよく　豊富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愛は甘く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914400" y="2667000"/>
            <a:ext cx="3048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全能　聖なる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公義のみ神</a:t>
            </a:r>
          </a:p>
          <a:p>
            <a:pPr algn="l" eaLnBrk="1" hangingPunct="1"/>
            <a:endParaRPr lang="ja-JP" altLang="en-US" sz="1200" b="1" i="1">
              <a:solidFill>
                <a:srgbClr val="FFFF66"/>
              </a:solidFill>
              <a:latin typeface="Century" panose="02040604050505020304" pitchFamily="18" charset="0"/>
            </a:endParaRP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あわれみ　忍耐</a:t>
            </a:r>
          </a:p>
          <a:p>
            <a:pPr algn="l" eaLnBrk="1" hangingPunct="1"/>
            <a:r>
              <a:rPr lang="ja-JP" altLang="en-US" sz="2800" b="1" i="1">
                <a:solidFill>
                  <a:srgbClr val="FFFF66"/>
                </a:solidFill>
                <a:latin typeface="Book Antiqua" panose="02040602050305030304" pitchFamily="18" charset="0"/>
              </a:rPr>
              <a:t>愛に満ち</a:t>
            </a:r>
          </a:p>
          <a:p>
            <a:pPr eaLnBrk="1" hangingPunct="1"/>
            <a:endParaRPr lang="ja-JP" altLang="en-US" sz="2800" b="1" i="1">
              <a:solidFill>
                <a:srgbClr val="FFFF66"/>
              </a:solidFill>
              <a:latin typeface="Book Antiqua" panose="02040602050305030304" pitchFamily="18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267200" y="2667000"/>
            <a:ext cx="4876800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 are mighty,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 are holy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 are righteous, 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 are God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Slow to anger, rich in mercy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Abounding in love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#8</a:t>
            </a:r>
          </a:p>
        </p:txBody>
      </p:sp>
    </p:spTree>
  </p:cSld>
  <p:clrMapOvr>
    <a:masterClrMapping/>
  </p:clrMapOvr>
  <p:transition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86.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聖なる聖なる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 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04800" y="2438400"/>
            <a:ext cx="3733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栄光につつまれ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大能　御身におび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尊厳ただ主に帰して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王の王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533400"/>
            <a:ext cx="4343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ホーリー、ホーリー、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聖き方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ただなれを拝す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（Ｘ</a:t>
            </a:r>
            <a:r>
              <a:rPr lang="en-US" altLang="ja-JP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2</a:t>
            </a:r>
            <a:r>
              <a:rPr lang="ja-JP" altLang="en-US" sz="2800" b="1" i="1">
                <a:solidFill>
                  <a:srgbClr val="FFFF99"/>
                </a:solidFill>
                <a:latin typeface="Book Antiqua" panose="02040602050305030304" pitchFamily="18" charset="0"/>
              </a:rPr>
              <a:t>）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590800" y="5943600"/>
            <a:ext cx="4343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 b="1">
                <a:solidFill>
                  <a:srgbClr val="FFFFFF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b="1">
                <a:solidFill>
                  <a:srgbClr val="FFFFFF"/>
                </a:solidFill>
                <a:latin typeface="ＭＳ Ｐゴシック" panose="020B0600070205080204" pitchFamily="50" charset="-128"/>
              </a:rPr>
              <a:t>プロフェティク・ワーシップに入ります </a:t>
            </a:r>
            <a:r>
              <a:rPr lang="en-US" altLang="ja-JP" b="1">
                <a:solidFill>
                  <a:srgbClr val="FFFFFF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419600" y="609600"/>
            <a:ext cx="42672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Holy, holy, You are holy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And I worship You alone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                (×2)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4419600" y="2135188"/>
            <a:ext cx="4191000" cy="315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For You are awesome 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ea typeface="ＭＳ 明朝" panose="02020609040205080304" pitchFamily="17" charset="-128"/>
              </a:rPr>
              <a:t>　　</a:t>
            </a:r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in Your glory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And You are awesome 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ea typeface="ＭＳ 明朝" panose="02020609040205080304" pitchFamily="17" charset="-128"/>
              </a:rPr>
              <a:t>　　</a:t>
            </a:r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in Your might</a:t>
            </a: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And You are awesome </a:t>
            </a:r>
          </a:p>
          <a:p>
            <a:pPr algn="just" eaLnBrk="1" hangingPunct="1"/>
            <a:r>
              <a:rPr lang="ja-JP" altLang="en-US" sz="2800" b="1">
                <a:solidFill>
                  <a:srgbClr val="FFFFFF"/>
                </a:solidFill>
                <a:ea typeface="ＭＳ 明朝" panose="02020609040205080304" pitchFamily="17" charset="-128"/>
              </a:rPr>
              <a:t>　　</a:t>
            </a:r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in Your majesty</a:t>
            </a:r>
          </a:p>
          <a:p>
            <a:pPr algn="just" eaLnBrk="1" hangingPunct="1"/>
            <a:endParaRPr lang="en-US" altLang="ja-JP" sz="8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800" b="1">
                <a:solidFill>
                  <a:srgbClr val="FFFFFF"/>
                </a:solidFill>
                <a:ea typeface="ＭＳ 明朝" panose="02020609040205080304" pitchFamily="17" charset="-128"/>
              </a:rPr>
              <a:t>Jesus, Lord and King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7883525" y="0"/>
            <a:ext cx="12588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#9</a:t>
            </a:r>
          </a:p>
        </p:txBody>
      </p:sp>
    </p:spTree>
  </p:cSld>
  <p:clrMapOvr>
    <a:masterClrMapping/>
  </p:clrMapOvr>
  <p:transition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87. 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解放得たり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 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81000" y="3886200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1. 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罪の力失せ去りて　</a:t>
            </a:r>
          </a:p>
          <a:p>
            <a:pPr lvl="2" indent="0"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自由　得て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    サタンの闇の死の力</a:t>
            </a:r>
          </a:p>
          <a:p>
            <a:pPr lvl="2" indent="0"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打ち破られて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447800" y="457200"/>
            <a:ext cx="66294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It was for freedom, for freedom, freedom</a:t>
            </a:r>
          </a:p>
          <a:p>
            <a:pPr eaLnBrk="1" hangingPunct="1"/>
            <a:r>
              <a:rPr lang="en-US" altLang="ja-JP" sz="20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20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繰り返し）</a:t>
            </a:r>
          </a:p>
          <a:p>
            <a:pPr eaLnBrk="1" hangingPunct="1"/>
            <a:endParaRPr lang="ja-JP" altLang="en-US" sz="1000" b="1" i="1">
              <a:solidFill>
                <a:srgbClr val="FFFFFF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2400" b="1" i="1">
                <a:solidFill>
                  <a:srgbClr val="FFFFFF"/>
                </a:solidFill>
                <a:latin typeface="ＭＳ Ｐゴシック" panose="020B0600070205080204" pitchFamily="50" charset="-128"/>
              </a:rPr>
              <a:t>解放得たり </a:t>
            </a:r>
          </a:p>
          <a:p>
            <a:pPr eaLnBrk="1" hangingPunct="1"/>
            <a:r>
              <a:rPr lang="ja-JP" altLang="en-US" sz="22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（</a:t>
            </a:r>
            <a:r>
              <a:rPr lang="en-US" altLang="ja-JP" sz="22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The Christ has set me free</a:t>
            </a:r>
            <a:r>
              <a:rPr lang="ja-JP" altLang="en-US" sz="2200" b="1" i="1">
                <a:solidFill>
                  <a:srgbClr val="FFFFFF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）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343400" y="3962400"/>
            <a:ext cx="480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914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2. 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真理　力の　</a:t>
            </a:r>
          </a:p>
          <a:p>
            <a:pPr lvl="2" indent="0"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みことばは　解き放ち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    イエスの血潮わがために　</a:t>
            </a:r>
          </a:p>
          <a:p>
            <a:pPr lvl="2" indent="0"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自由を賜う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133600" y="2057400"/>
            <a:ext cx="6400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罪定めなく　信仰の義　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罪定め消え去りて　恵みの救い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3046413"/>
            <a:ext cx="91440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>
                <a:solidFill>
                  <a:srgbClr val="FFFF99"/>
                </a:solidFill>
                <a:cs typeface="Arial" panose="020B0604020202020204" pitchFamily="34" charset="0"/>
              </a:rPr>
              <a:t>There’s no condemnation, I’m justified by faith</a:t>
            </a:r>
          </a:p>
          <a:p>
            <a:pPr eaLnBrk="1" hangingPunct="1"/>
            <a:r>
              <a:rPr lang="en-US" altLang="ja-JP" sz="2400" b="1">
                <a:solidFill>
                  <a:srgbClr val="FFFF99"/>
                </a:solidFill>
                <a:cs typeface="Arial" panose="020B0604020202020204" pitchFamily="34" charset="0"/>
              </a:rPr>
              <a:t>There’s no condemnation over me, I’ve been saved by grace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#11</a:t>
            </a:r>
          </a:p>
        </p:txBody>
      </p:sp>
    </p:spTree>
  </p:cSld>
  <p:clrMapOvr>
    <a:masterClrMapping/>
  </p:clrMapOvr>
  <p:transition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88. 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主は来られる</a:t>
            </a:r>
            <a:r>
              <a:rPr lang="ja-JP" altLang="en-US" sz="28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 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1905000" y="1676400"/>
            <a:ext cx="60960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さけべ　勝利　御座の主に（</a:t>
            </a:r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×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３）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イエスは王　イエス　高き方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905000" y="609600"/>
            <a:ext cx="6629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支配　統治　主イエスは再び来る（</a:t>
            </a:r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×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３）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イエスは王　イエス　高き方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905000" y="2819400"/>
            <a:ext cx="5638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栄光　栄光　栄光　王の王に（</a:t>
            </a:r>
            <a:r>
              <a:rPr lang="en-US" altLang="ja-JP" sz="2800" b="1">
                <a:solidFill>
                  <a:srgbClr val="FFFFFF"/>
                </a:solidFill>
                <a:latin typeface="Book Antiqua" panose="02040602050305030304" pitchFamily="18" charset="0"/>
              </a:rPr>
              <a:t>×</a:t>
            </a: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３）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イエスは王　イエス　高き方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81000" y="3884613"/>
            <a:ext cx="8763000" cy="254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You rule and You reign and You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re coming back again (X3)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Jesus You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re ruling and Jesus, You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re reigning on high</a:t>
            </a:r>
          </a:p>
          <a:p>
            <a:pPr algn="just"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Give a victory shout, Jesus is reigning on high (X3)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Jesus is King and He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 ruling and reigning on high</a:t>
            </a:r>
          </a:p>
          <a:p>
            <a:pPr algn="just"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We give glory, glory, glory to the King (X3)</a:t>
            </a:r>
          </a:p>
          <a:p>
            <a:pPr algn="just" eaLnBrk="1" hangingPunct="1"/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Jesus is King and He</a:t>
            </a:r>
            <a:r>
              <a:rPr lang="en-US" altLang="ja-JP" sz="2400" b="1">
                <a:solidFill>
                  <a:srgbClr val="FFFFFF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’</a:t>
            </a:r>
            <a:r>
              <a:rPr lang="en-US" altLang="ja-JP" sz="2400" b="1">
                <a:solidFill>
                  <a:srgbClr val="FFFFFF"/>
                </a:solidFill>
                <a:cs typeface="Arial" panose="020B0604020202020204" pitchFamily="34" charset="0"/>
              </a:rPr>
              <a:t>s ruling and reigning on high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Faith99 #12</a:t>
            </a:r>
          </a:p>
        </p:txBody>
      </p:sp>
    </p:spTree>
  </p:cSld>
  <p:clrMapOvr>
    <a:masterClrMapping/>
  </p:clrMapOvr>
  <p:transition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89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．偉大な贖い主</a:t>
            </a: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990600" y="2590800"/>
            <a:ext cx="7620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よろこび　救いの泉</a:t>
            </a:r>
          </a:p>
          <a:p>
            <a:pPr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And with joy   I will draw from the well of salvation</a:t>
            </a:r>
          </a:p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ジーザス　その名</a:t>
            </a:r>
          </a:p>
          <a:p>
            <a:pPr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Jesus is His name (x2)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81000" y="609600"/>
            <a:ext cx="3886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主よ、わが、あがない主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聖なる名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主よ、わが、かいほう主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聖なる名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304800" y="4343400"/>
            <a:ext cx="49879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主よ、わが、復活の主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聖なる名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主よ、わが、やしない主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聖なる名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943600" y="6324600"/>
            <a:ext cx="3048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 b="1">
                <a:solidFill>
                  <a:srgbClr val="FFFFFF"/>
                </a:solidFill>
                <a:latin typeface="ＭＳ Ｐゴシック" panose="020B0600070205080204" pitchFamily="50" charset="-128"/>
              </a:rPr>
              <a:t>53</a:t>
            </a:r>
            <a:r>
              <a:rPr lang="ja-JP" altLang="en-US" b="1">
                <a:solidFill>
                  <a:srgbClr val="FFFFFF"/>
                </a:solidFill>
                <a:latin typeface="ＭＳ Ｐゴシック" panose="020B0600070205080204" pitchFamily="50" charset="-128"/>
              </a:rPr>
              <a:t>番へ続く 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4572000" y="685800"/>
            <a:ext cx="45720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You, O Lord, my great redeemer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Holy is Your name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You, O Lord, my strong deliverer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Holy is Your name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4800600" y="4418013"/>
            <a:ext cx="40386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You, O Lord, risen Saviour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Holy is Your name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You, O Lord, rich in mercy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ＭＳ 明朝" panose="02020609040205080304" pitchFamily="17" charset="-128"/>
              </a:rPr>
              <a:t>Holy is Your name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Faith01#4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-222250" y="374650"/>
            <a:ext cx="4870450" cy="66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キング・オブ・キングズ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アンド　ロード・オブ・ローズ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　　　　（</a:t>
            </a:r>
            <a:r>
              <a:rPr lang="en-US" altLang="ja-JP" sz="2400" b="1">
                <a:solidFill>
                  <a:srgbClr val="FFFFFF"/>
                </a:solidFill>
              </a:rPr>
              <a:t>2</a:t>
            </a:r>
            <a:r>
              <a:rPr lang="ja-JP" altLang="en-US" sz="2400" b="1">
                <a:solidFill>
                  <a:srgbClr val="FFFFFF"/>
                </a:solidFill>
              </a:rPr>
              <a:t>回）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力に満ち　ふしぎなわざ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栄えは高く　輝きて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義の御手　すべて力おび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暗闇をはらう　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ネイム・オブ・ジーザス</a:t>
            </a:r>
          </a:p>
          <a:p>
            <a:pPr algn="l" eaLnBrk="1" hangingPunct="1">
              <a:buSzPct val="90000"/>
            </a:pPr>
            <a:endParaRPr lang="ja-JP" altLang="en-US" sz="2400" b="1">
              <a:solidFill>
                <a:srgbClr val="FFFFFF"/>
              </a:solidFill>
            </a:endParaRP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キング・オブ・キングズ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アンド　ロード・オブ・ローズ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　　　　（</a:t>
            </a:r>
            <a:r>
              <a:rPr lang="en-US" altLang="ja-JP" sz="2400" b="1">
                <a:solidFill>
                  <a:srgbClr val="FFFFFF"/>
                </a:solidFill>
              </a:rPr>
              <a:t>2</a:t>
            </a:r>
            <a:r>
              <a:rPr lang="ja-JP" altLang="en-US" sz="2400" b="1">
                <a:solidFill>
                  <a:srgbClr val="FFFFFF"/>
                </a:solidFill>
              </a:rPr>
              <a:t>回）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火のごと　御霊　うちくだり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選ばれし　民に　力を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御国は来たり　この地にも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リバイバルを　</a:t>
            </a:r>
          </a:p>
          <a:p>
            <a:pPr algn="l"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ィン・ネイム・オブ・ジーザス</a:t>
            </a:r>
          </a:p>
          <a:p>
            <a:pPr algn="l" eaLnBrk="1" hangingPunct="1">
              <a:buSzPct val="90000"/>
            </a:pPr>
            <a:endParaRPr lang="ja-JP" altLang="en-US" sz="2400" b="1">
              <a:solidFill>
                <a:srgbClr val="FFFFFF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-222250"/>
            <a:ext cx="73453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0F"/>
                </a:solidFill>
                <a:latin typeface="ＭＳ Ｐゴシック" panose="020B0600070205080204" pitchFamily="50" charset="-128"/>
              </a:rPr>
              <a:t>９．解き放て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191000" y="300038"/>
            <a:ext cx="3983038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indent="5334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90000"/>
            </a:pPr>
            <a:r>
              <a:rPr lang="ja-JP" altLang="en-US" sz="2400" b="1" i="1">
                <a:solidFill>
                  <a:srgbClr val="FFFFFF"/>
                </a:solidFill>
              </a:rPr>
              <a:t>イエスは主の主　天地</a:t>
            </a:r>
          </a:p>
          <a:p>
            <a:pPr eaLnBrk="1" hangingPunct="1">
              <a:buSzPct val="90000"/>
            </a:pPr>
            <a:r>
              <a:rPr lang="ja-JP" altLang="en-US" sz="2400" b="1" i="1">
                <a:solidFill>
                  <a:srgbClr val="FFFFFF"/>
                </a:solidFill>
              </a:rPr>
              <a:t>すべおさめん　イェス　王の王</a:t>
            </a:r>
          </a:p>
          <a:p>
            <a:pPr eaLnBrk="1" hangingPunct="1">
              <a:buSzPct val="90000"/>
            </a:pPr>
            <a:r>
              <a:rPr lang="ja-JP" altLang="en-US" sz="2400" b="1" i="1">
                <a:solidFill>
                  <a:srgbClr val="FFFFFF"/>
                </a:solidFill>
              </a:rPr>
              <a:t>　　　　（</a:t>
            </a:r>
            <a:r>
              <a:rPr lang="en-US" altLang="ja-JP" sz="2400" b="1" i="1">
                <a:solidFill>
                  <a:srgbClr val="FFFFFF"/>
                </a:solidFill>
              </a:rPr>
              <a:t>2</a:t>
            </a:r>
            <a:r>
              <a:rPr lang="ja-JP" altLang="en-US" sz="2400" b="1" i="1">
                <a:solidFill>
                  <a:srgbClr val="FFFFFF"/>
                </a:solidFill>
              </a:rPr>
              <a:t>回）</a:t>
            </a:r>
          </a:p>
          <a:p>
            <a:pPr eaLnBrk="1" hangingPunct="1">
              <a:buSzPct val="90000"/>
            </a:pPr>
            <a:endParaRPr lang="ja-JP" altLang="en-US" sz="2400" b="1" i="1">
              <a:solidFill>
                <a:srgbClr val="FFFFFF"/>
              </a:solidFill>
            </a:endParaRP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キング・オブ・キングズ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アンド　ロード・オブ・ローズ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　　　　（</a:t>
            </a:r>
            <a:r>
              <a:rPr lang="en-US" altLang="ja-JP" sz="2400" b="1">
                <a:solidFill>
                  <a:srgbClr val="FFFFFF"/>
                </a:solidFill>
              </a:rPr>
              <a:t>2</a:t>
            </a:r>
            <a:r>
              <a:rPr lang="ja-JP" altLang="en-US" sz="2400" b="1">
                <a:solidFill>
                  <a:srgbClr val="FFFFFF"/>
                </a:solidFill>
              </a:rPr>
              <a:t>回）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両刃の剣　御言葉で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主のおとずれを　宣言し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とらわれ人は　自由得て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この地に光　</a:t>
            </a:r>
          </a:p>
          <a:p>
            <a:pPr eaLnBrk="1" hangingPunct="1">
              <a:buSzPct val="90000"/>
            </a:pPr>
            <a:r>
              <a:rPr lang="ja-JP" altLang="en-US" sz="2400" b="1">
                <a:solidFill>
                  <a:srgbClr val="FFFFFF"/>
                </a:solidFill>
              </a:rPr>
              <a:t>ィン・ネイム･オブ･ジーザス</a:t>
            </a:r>
            <a:r>
              <a:rPr lang="ja-JP" altLang="en-US" sz="2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416800" y="0"/>
            <a:ext cx="172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 altLang="ja-JP">
                <a:solidFill>
                  <a:srgbClr val="FFFFFF"/>
                </a:solidFill>
              </a:rPr>
              <a:t>Faith ’94 #9</a:t>
            </a:r>
          </a:p>
        </p:txBody>
      </p:sp>
    </p:spTree>
  </p:cSld>
  <p:clrMapOvr>
    <a:masterClrMapping/>
  </p:clrMapOvr>
  <p:transition>
    <p:diamond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90</a:t>
            </a:r>
            <a:r>
              <a:rPr lang="ja-JP" altLang="en-US" sz="20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．ただひとりの神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 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362200" y="457200"/>
            <a:ext cx="4800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ただひとりの　御座に座す王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真実の主　われを満たす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あわれみ満ち　義とまことに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いのち捨てし　子羊ほめん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85800" y="2286000"/>
            <a:ext cx="8229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ウイ・クライ・ホーリー、ホーリー、ホーリー、　わが主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We cry holy, holy, holy is our God</a:t>
            </a:r>
          </a:p>
          <a:p>
            <a:pPr eaLnBrk="1" hangingPunct="1"/>
            <a:endParaRPr lang="en-US" altLang="ja-JP" sz="1000" b="1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みなさけべ　イエスは主と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Let every tongue proclaim that Jesus Christ is Lord</a:t>
            </a:r>
          </a:p>
          <a:p>
            <a:pPr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ウイ・クライ・ホーリー、ホーリー、ホーリー　わが主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We cry holy, holy, holy is our God</a:t>
            </a:r>
          </a:p>
          <a:p>
            <a:pPr eaLnBrk="1" hangingPunct="1"/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むかし　いま　やがて来る主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You’re the One who was, and is to come</a:t>
            </a:r>
          </a:p>
          <a:p>
            <a:pPr eaLnBrk="1" hangingPunct="1">
              <a:lnSpc>
                <a:spcPct val="95000"/>
              </a:lnSpc>
            </a:pPr>
            <a:endParaRPr lang="en-US" altLang="ja-JP" sz="1000" b="1">
              <a:solidFill>
                <a:srgbClr val="FFFFFF"/>
              </a:solidFill>
              <a:latin typeface="Century" panose="020406040505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ja-JP" altLang="en-US" sz="2800" b="1">
                <a:solidFill>
                  <a:srgbClr val="FFFFFF"/>
                </a:solidFill>
                <a:latin typeface="Book Antiqua" panose="02040602050305030304" pitchFamily="18" charset="0"/>
              </a:rPr>
              <a:t>全能の主</a:t>
            </a:r>
          </a:p>
          <a:p>
            <a:pPr eaLnBrk="1" hangingPunct="1">
              <a:lnSpc>
                <a:spcPct val="95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ea typeface="ＭＳ 明朝" panose="02020609040205080304" pitchFamily="17" charset="-128"/>
              </a:rPr>
              <a:t>Almighty One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Faith01#6</a:t>
            </a:r>
          </a:p>
        </p:txBody>
      </p:sp>
    </p:spTree>
  </p:cSld>
  <p:clrMapOvr>
    <a:masterClrMapping/>
  </p:clrMapOvr>
  <p:transition spd="med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838200" y="0"/>
            <a:ext cx="730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91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．</a:t>
            </a: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  <a:ea typeface="HG正楷書体-PRO" panose="03000600000000000000" pitchFamily="66" charset="-128"/>
              </a:rPr>
              <a:t>OVERWHELMED 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95288" y="1981200"/>
            <a:ext cx="8596312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  <a:buClr>
                <a:srgbClr val="FFFFFF"/>
              </a:buClr>
              <a:buSzPct val="90000"/>
              <a:buFont typeface="Times New Roman" panose="02020603050405020304" pitchFamily="18" charset="0"/>
              <a:buAutoNum type="arabicPeriod" startAt="2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I gaze upon Your glory now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Redeeming love satisfies my soul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You summon angels all around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This joy of salvation I have found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95288" y="404813"/>
            <a:ext cx="8382000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  <a:buClr>
                <a:srgbClr val="FFFFFF"/>
              </a:buClr>
              <a:buSzPct val="90000"/>
              <a:buFont typeface="Times New Roman" panose="02020603050405020304" pitchFamily="18" charset="0"/>
              <a:buAutoNum type="arabicPeriod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I sing this praise for You alone.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And once again I worship you at Your throne.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I lift You up, You cover me.</a:t>
            </a:r>
          </a:p>
          <a:p>
            <a:pPr algn="l" eaLnBrk="1" hangingPunct="1">
              <a:lnSpc>
                <a:spcPct val="90000"/>
              </a:lnSpc>
              <a:buSzPct val="90000"/>
            </a:pPr>
            <a:r>
              <a:rPr lang="en-US" altLang="ja-JP" sz="2600" b="1">
                <a:solidFill>
                  <a:srgbClr val="FFFFFF"/>
                </a:solidFill>
                <a:latin typeface="Book Antiqua" panose="02040602050305030304" pitchFamily="18" charset="0"/>
              </a:rPr>
              <a:t>   Safe and strong, sheltered by Your wings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684213" y="3581400"/>
            <a:ext cx="876458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I exalt You, 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I will come with shouts of joy Into Your presence,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Faithful God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My heart is overwhelmed by You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In spirit and in truth I stand To worship You with all I am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  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I am yours, Lord,   I am yours, my Lord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Book Antiqua" panose="02040602050305030304" pitchFamily="18" charset="0"/>
              </a:rPr>
              <a:t>Jesus, my heart is overwhelmed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6443663" y="6524625"/>
            <a:ext cx="3005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000"/>
              </a:spcBef>
            </a:pPr>
            <a:r>
              <a:rPr lang="en-US" altLang="ja-JP" sz="1600" b="1">
                <a:solidFill>
                  <a:srgbClr val="FFFFFF"/>
                </a:solidFill>
                <a:latin typeface="Book Antiqua" panose="02040602050305030304" pitchFamily="18" charset="0"/>
                <a:ea typeface="HG正楷書体-PRO" panose="03000600000000000000" pitchFamily="66" charset="-128"/>
              </a:rPr>
              <a:t>45. Jesus Awesome God</a:t>
            </a:r>
            <a:r>
              <a:rPr lang="ja-JP" altLang="en-US" sz="1600" b="1">
                <a:solidFill>
                  <a:srgbClr val="FFFFFF"/>
                </a:solidFill>
                <a:latin typeface="Book Antiqua" panose="02040602050305030304" pitchFamily="18" charset="0"/>
                <a:ea typeface="HG正楷書体-PRO" panose="03000600000000000000" pitchFamily="66" charset="-128"/>
              </a:rPr>
              <a:t>へ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7947025" y="0"/>
            <a:ext cx="1193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Faith01#7</a:t>
            </a:r>
          </a:p>
        </p:txBody>
      </p:sp>
    </p:spTree>
  </p:cSld>
  <p:clrMapOvr>
    <a:masterClrMapping/>
  </p:clrMapOvr>
  <p:transition spd="med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667000" y="0"/>
            <a:ext cx="36512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92.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イエス－私のすべて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219200" y="914400"/>
            <a:ext cx="30480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ジーザス、</a:t>
            </a:r>
          </a:p>
          <a:p>
            <a:pPr lvl="1" indent="0" algn="l" eaLnBrk="1" hangingPunct="1"/>
            <a:r>
              <a:rPr lang="ja-JP" altLang="en-US" sz="2800" b="1">
                <a:solidFill>
                  <a:srgbClr val="FFFFFF"/>
                </a:solidFill>
              </a:rPr>
              <a:t>わがすべて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ジーザス、</a:t>
            </a:r>
          </a:p>
          <a:p>
            <a:pPr lvl="1" indent="0" algn="l" eaLnBrk="1" hangingPunct="1"/>
            <a:r>
              <a:rPr lang="ja-JP" altLang="en-US" sz="2800" b="1">
                <a:solidFill>
                  <a:srgbClr val="FFFFFF"/>
                </a:solidFill>
              </a:rPr>
              <a:t>甘き名（</a:t>
            </a:r>
            <a:r>
              <a:rPr lang="en-US" altLang="ja-JP" sz="2800" b="1">
                <a:solidFill>
                  <a:srgbClr val="FFFFFF"/>
                </a:solidFill>
              </a:rPr>
              <a:t>×</a:t>
            </a:r>
            <a:r>
              <a:rPr lang="ja-JP" altLang="en-US" sz="2800" b="1">
                <a:solidFill>
                  <a:srgbClr val="FFFFFF"/>
                </a:solidFill>
              </a:rPr>
              <a:t>２）</a:t>
            </a:r>
          </a:p>
          <a:p>
            <a:pPr algn="l" eaLnBrk="1" hangingPunct="1"/>
            <a:endParaRPr lang="ja-JP" altLang="en-US" sz="10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御名は力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御名は癒し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ただ信じます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とこしえに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聖なる方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栄えに輝く主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4419600" y="838200"/>
            <a:ext cx="47244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 </a:t>
            </a:r>
          </a:p>
          <a:p>
            <a:pPr lvl="1" indent="0"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You’re everything to me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Jesus, </a:t>
            </a:r>
          </a:p>
          <a:p>
            <a:pPr lvl="1" indent="0"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I love Your name (x2)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495800" y="2892425"/>
            <a:ext cx="4419600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In Your name there is power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In Your name there is healing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In You I put my trust</a:t>
            </a:r>
          </a:p>
          <a:p>
            <a:pPr algn="just" eaLnBrk="1" hangingPunct="1"/>
            <a:endParaRPr lang="en-US" altLang="ja-JP" sz="900">
              <a:solidFill>
                <a:srgbClr val="FFFFFF"/>
              </a:solidFill>
              <a:ea typeface="ＭＳ 明朝" panose="02020609040205080304" pitchFamily="17" charset="-128"/>
            </a:endParaRP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Forever declaring, 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proclaiming You holy</a:t>
            </a:r>
          </a:p>
          <a:p>
            <a:pPr algn="just" eaLnBrk="1" hangingPunct="1"/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Glorious sovereign King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7820025" y="0"/>
            <a:ext cx="132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Faith01#11</a:t>
            </a:r>
          </a:p>
        </p:txBody>
      </p:sp>
    </p:spTree>
  </p:cSld>
  <p:clrMapOvr>
    <a:masterClrMapping/>
  </p:clrMapOvr>
  <p:transition spd="med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048000" y="0"/>
            <a:ext cx="251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93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．あがめます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34290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あがめます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あがめます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全能の神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御座の主を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聖なる主（</a:t>
            </a:r>
            <a:r>
              <a:rPr lang="en-US" altLang="ja-JP" sz="2800" b="1">
                <a:solidFill>
                  <a:srgbClr val="FFFFFF"/>
                </a:solidFill>
              </a:rPr>
              <a:t>×</a:t>
            </a:r>
            <a:r>
              <a:rPr lang="ja-JP" altLang="en-US" sz="2800" b="1">
                <a:solidFill>
                  <a:srgbClr val="FFFFFF"/>
                </a:solidFill>
              </a:rPr>
              <a:t>２）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いのち与える霊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　主の主</a:t>
            </a:r>
          </a:p>
          <a:p>
            <a:pPr algn="l" eaLnBrk="1" hangingPunct="1"/>
            <a:endParaRPr lang="ja-JP" altLang="en-US" sz="1400" b="1">
              <a:solidFill>
                <a:srgbClr val="FFFFFF"/>
              </a:solidFill>
            </a:endParaRP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子羊に  栄光を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ほめまつれ　王の王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419600" y="838200"/>
            <a:ext cx="37338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I exalt You, Lord</a:t>
            </a:r>
          </a:p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I exalt You, Lord</a:t>
            </a:r>
          </a:p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Mighty God and King</a:t>
            </a:r>
          </a:p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Enthroned on high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495800" y="2590800"/>
            <a:ext cx="41148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Holy is the Lord (x2)</a:t>
            </a:r>
          </a:p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Life is given by the risen</a:t>
            </a:r>
          </a:p>
          <a:p>
            <a:pPr algn="just" eaLnBrk="1" hangingPunct="1"/>
            <a:r>
              <a:rPr lang="en-US" altLang="ja-JP" sz="2800">
                <a:solidFill>
                  <a:srgbClr val="FFFFFF"/>
                </a:solidFill>
                <a:ea typeface="HG正楷書体-PRO" panose="03000600000000000000" pitchFamily="66" charset="-128"/>
              </a:rPr>
              <a:t>Jesus, Lord of all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343400" y="4038600"/>
            <a:ext cx="4953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Glory to the Lamb (x2)</a:t>
            </a:r>
          </a:p>
          <a:p>
            <a:pPr algn="just" eaLnBrk="1" hangingPunct="1"/>
            <a:r>
              <a:rPr lang="en-US" altLang="ja-JP" sz="28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Glory to our God, our King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 #12</a:t>
            </a:r>
          </a:p>
        </p:txBody>
      </p:sp>
    </p:spTree>
  </p:cSld>
  <p:clrMapOvr>
    <a:masterClrMapping/>
  </p:clrMapOvr>
  <p:transition spd="med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124200" y="0"/>
            <a:ext cx="288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94</a:t>
            </a:r>
            <a:r>
              <a:rPr lang="ja-JP" altLang="en-US" sz="2400" b="1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．イエスを慕う</a:t>
            </a:r>
            <a:r>
              <a:rPr lang="ja-JP" altLang="en-US" sz="44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143000" y="3886200"/>
            <a:ext cx="68421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i="1">
                <a:solidFill>
                  <a:srgbClr val="FFFF99"/>
                </a:solidFill>
              </a:rPr>
              <a:t>聖き主　ホーリー、ホーリー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</a:rPr>
              <a:t>主　子羊　ホーリー、ホーリー、ホーリー</a:t>
            </a:r>
          </a:p>
          <a:p>
            <a:pPr eaLnBrk="1" hangingPunct="1"/>
            <a:r>
              <a:rPr lang="ja-JP" altLang="en-US" sz="2800" b="1" i="1">
                <a:solidFill>
                  <a:srgbClr val="FFFF99"/>
                </a:solidFill>
              </a:rPr>
              <a:t>ながために生く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229600" y="6583363"/>
            <a:ext cx="914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750"/>
              </a:spcBef>
            </a:pPr>
            <a:r>
              <a:rPr lang="ja-JP" altLang="en-US" sz="1200" b="1">
                <a:solidFill>
                  <a:srgbClr val="FFFFFF"/>
                </a:solidFill>
              </a:rPr>
              <a:t>３６番へ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4800600" y="609600"/>
            <a:ext cx="48768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その栄え満ち溢れ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御前に立ち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その聖さ見つめて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すべてを捧ぐ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0" y="609600"/>
            <a:ext cx="4876800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その愛は無条件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喜びに満つ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わが義また聖</a:t>
            </a:r>
          </a:p>
          <a:p>
            <a:pPr algn="l" eaLnBrk="1" hangingPunct="1"/>
            <a:r>
              <a:rPr lang="ja-JP" altLang="en-US" sz="2600" b="1">
                <a:solidFill>
                  <a:srgbClr val="FFFFFF"/>
                </a:solidFill>
              </a:rPr>
              <a:t>ジーザス　わが魂（たま）さけぶ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152400" y="2360613"/>
            <a:ext cx="38862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Your love is unconditional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Your joy has filled my heart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You are my righteousness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My soul cries out to You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876800" y="2360613"/>
            <a:ext cx="37338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Your glory fills this place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I stand in awe of You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I gaze upon Your holiness</a:t>
            </a:r>
          </a:p>
          <a:p>
            <a:pPr algn="just" eaLnBrk="1" hangingPunct="1"/>
            <a:r>
              <a:rPr lang="en-US" altLang="ja-JP" sz="2200" b="1">
                <a:solidFill>
                  <a:srgbClr val="FFFFFF"/>
                </a:solidFill>
                <a:ea typeface="HG正楷書体-PRO" panose="03000600000000000000" pitchFamily="66" charset="-128"/>
              </a:rPr>
              <a:t>I yield my life to You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2209800" y="5256213"/>
            <a:ext cx="617220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You are holy, holy, holy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Lamb upon the throne  – holy, holy, holy</a:t>
            </a:r>
          </a:p>
          <a:p>
            <a:pPr algn="just" eaLnBrk="1" hangingPunct="1"/>
            <a:r>
              <a:rPr lang="en-US" altLang="ja-JP" sz="2400" b="1" i="1">
                <a:solidFill>
                  <a:srgbClr val="FFFF99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I live for You alone, Jesus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7756525" y="0"/>
            <a:ext cx="1384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Faith01 #13</a:t>
            </a:r>
          </a:p>
        </p:txBody>
      </p:sp>
    </p:spTree>
  </p:cSld>
  <p:clrMapOvr>
    <a:masterClrMapping/>
  </p:clrMapOvr>
  <p:transition spd="med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1000" y="0"/>
            <a:ext cx="822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95. </a:t>
            </a:r>
            <a:r>
              <a:rPr lang="ja-JP" altLang="en-US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わが主、偉大な力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4140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我ら今立つ 勝利と自由に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ジーザス わが主 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くさり砕かれ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ジーザス 高き御名 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神の子羊</a:t>
            </a:r>
          </a:p>
          <a:p>
            <a:pPr algn="l" eaLnBrk="1" hangingPunct="1">
              <a:buClr>
                <a:srgbClr val="FFFFFF"/>
              </a:buClr>
              <a:buSzPct val="90000"/>
            </a:pPr>
            <a:endParaRPr lang="ja-JP" altLang="en-US" sz="2400">
              <a:solidFill>
                <a:srgbClr val="FFFFFF"/>
              </a:solidFill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335280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主は 勝利得て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全地治める 力と栄光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ジーザス ユダの獅子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ジーザス 聖き方 </a:t>
            </a:r>
          </a:p>
          <a:p>
            <a:pPr algn="l" eaLnBrk="1" hangingPunct="1"/>
            <a:r>
              <a:rPr lang="ja-JP" altLang="en-US" sz="2400" b="1" i="1">
                <a:solidFill>
                  <a:srgbClr val="FFFF99"/>
                </a:solidFill>
              </a:rPr>
              <a:t>とこしえの王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648200" y="2590800"/>
            <a:ext cx="4176713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御国の門は 大きく開かる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栄光の王に  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ほまれ 真実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ジーザス 力の王 </a:t>
            </a:r>
          </a:p>
          <a:p>
            <a:pPr algn="l" eaLnBrk="1" hangingPunct="1">
              <a:buSzPct val="90000"/>
            </a:pPr>
            <a:r>
              <a:rPr lang="ja-JP" altLang="en-US" sz="2400">
                <a:solidFill>
                  <a:srgbClr val="FFFFFF"/>
                </a:solidFill>
              </a:rPr>
              <a:t>神の子羊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716463" y="404813"/>
            <a:ext cx="4587875" cy="20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BoldOblique" charset="0"/>
              </a:rPr>
              <a:t>The Lord, strong and mighty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The Lord, mighty in battle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With authority You reign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Lion of Judah You have come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Jesus Christ the Holy One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King of kings for evermore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81000" y="4575175"/>
            <a:ext cx="44196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I stand before my victory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I stand before my liberty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Jesus the Lord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You have broken every chain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Jesus, Name above all names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The Lamb of God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648200" y="4575175"/>
            <a:ext cx="4953000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Swing wide you heavenly gates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Swing wide you heavenly gates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For the King of glory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Honour and power belong to You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Jesus faithful and true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</a:rPr>
              <a:t>The Lamb of God</a:t>
            </a:r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#1</a:t>
            </a:r>
          </a:p>
        </p:txBody>
      </p:sp>
    </p:spTree>
  </p:cSld>
  <p:clrMapOvr>
    <a:masterClrMapping/>
  </p:clrMapOvr>
  <p:transition spd="med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96. </a:t>
            </a:r>
            <a:r>
              <a:rPr lang="ja-JP" altLang="en-US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叫べ　喜べ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0" y="2133600"/>
            <a:ext cx="28797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とこしえの主の愛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すべてをいやす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足なえ めしいも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皆歌いだす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057400" y="381000"/>
            <a:ext cx="5472113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叫べ 喜べ、 聖き名 たたえよ</a:t>
            </a:r>
          </a:p>
          <a:p>
            <a:pPr algn="l" eaLnBrk="1" hangingPunct="1"/>
            <a:r>
              <a:rPr lang="ja-JP" altLang="en-US" sz="2800" b="1" i="1">
                <a:solidFill>
                  <a:srgbClr val="FFFF99"/>
                </a:solidFill>
              </a:rPr>
              <a:t>ほめよ あがめよ、たましい 救う主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276600" y="2133600"/>
            <a:ext cx="24479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主権はとこしえ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御国は永遠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勝利の 統治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まことの友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172200" y="2057400"/>
            <a:ext cx="24479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おどろくべき方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唯一の愛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強き やぐら</a:t>
            </a:r>
          </a:p>
          <a:p>
            <a:pPr algn="l" eaLnBrk="1" hangingPunct="1">
              <a:buSzPct val="90000"/>
            </a:pPr>
            <a:r>
              <a:rPr lang="ja-JP" altLang="en-US" sz="2800">
                <a:solidFill>
                  <a:srgbClr val="FFFFFF"/>
                </a:solidFill>
              </a:rPr>
              <a:t>主の他になし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143000" y="1295400"/>
            <a:ext cx="7750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Helvetica-BoldOblique" charset="0"/>
              </a:rPr>
              <a:t>I rejoice, Lift my voice, </a:t>
            </a:r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And magnify Your holy name</a:t>
            </a:r>
          </a:p>
          <a:p>
            <a:pPr algn="l" eaLnBrk="1" hangingPunct="1"/>
            <a:r>
              <a:rPr lang="en-US" altLang="ja-JP" sz="2400" b="1" i="1">
                <a:solidFill>
                  <a:srgbClr val="FFFF99"/>
                </a:solidFill>
                <a:latin typeface="Helvetica-Oblique" charset="0"/>
              </a:rPr>
              <a:t>Glorify, lift You high, The One who saved my soul 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0" y="4038600"/>
            <a:ext cx="32004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Your love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endures forever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You bring healing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in Your wings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The lame they walk,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the blind they see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And the barren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woman sings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3276600" y="4114800"/>
            <a:ext cx="304800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Your dominion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lasts forever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Of Your Kingdom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there’s no end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You rule and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reign in victory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Almighty faithful friend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248400" y="4038600"/>
            <a:ext cx="28956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Oh Jesus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You’re amazing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No one loves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the way You do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A tower of strength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in time of need</a:t>
            </a:r>
          </a:p>
          <a:p>
            <a:pPr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There’s none </a:t>
            </a:r>
          </a:p>
          <a:p>
            <a:pPr lvl="1" indent="0" algn="l" eaLnBrk="1" hangingPunct="1">
              <a:lnSpc>
                <a:spcPct val="85000"/>
              </a:lnSpc>
            </a:pPr>
            <a:r>
              <a:rPr lang="en-US" altLang="ja-JP" sz="2200">
                <a:solidFill>
                  <a:srgbClr val="FFFFFF"/>
                </a:solidFill>
              </a:rPr>
              <a:t>so great as You</a:t>
            </a: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#2</a:t>
            </a:r>
          </a:p>
        </p:txBody>
      </p:sp>
    </p:spTree>
  </p:cSld>
  <p:clrMapOvr>
    <a:masterClrMapping/>
  </p:clrMapOvr>
  <p:transition spd="med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468313" y="0"/>
            <a:ext cx="82296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97 Rock of My Salvation </a:t>
            </a:r>
            <a:r>
              <a:rPr lang="ja-JP" altLang="en-US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救いの岩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41910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1. </a:t>
            </a:r>
            <a:r>
              <a:rPr lang="ja-JP" altLang="en-US" sz="2800">
                <a:solidFill>
                  <a:srgbClr val="FFFFFF"/>
                </a:solidFill>
              </a:rPr>
              <a:t>イエスこそ　わがおおい</a:t>
            </a:r>
          </a:p>
          <a:p>
            <a:pPr lvl="1" indent="0" algn="l" eaLnBrk="1" hangingPunct="1"/>
            <a:r>
              <a:rPr lang="ja-JP" altLang="en-US" sz="2800">
                <a:solidFill>
                  <a:srgbClr val="FFFFFF"/>
                </a:solidFill>
              </a:rPr>
              <a:t>すべてに　あまりある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39624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800">
                <a:solidFill>
                  <a:srgbClr val="FFFFFF"/>
                </a:solidFill>
              </a:rPr>
              <a:t>2. </a:t>
            </a:r>
            <a:r>
              <a:rPr lang="ja-JP" altLang="en-US" sz="2800">
                <a:solidFill>
                  <a:srgbClr val="FFFFFF"/>
                </a:solidFill>
              </a:rPr>
              <a:t>神のことば　足の光</a:t>
            </a:r>
          </a:p>
          <a:p>
            <a:pPr lvl="1" indent="0" algn="l" eaLnBrk="1" hangingPunct="1"/>
            <a:r>
              <a:rPr lang="ja-JP" altLang="en-US" sz="2800">
                <a:solidFill>
                  <a:srgbClr val="FFFFFF"/>
                </a:solidFill>
              </a:rPr>
              <a:t>真実　わが助け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52400" y="3200400"/>
            <a:ext cx="5040313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朝明けに力　呼びさまし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喜び　賛美し　主をたたえる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52400" y="4191000"/>
            <a:ext cx="44291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救いの岩 真理の土台　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ジーザス　確かな錨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創造主　我らの王</a:t>
            </a:r>
          </a:p>
          <a:p>
            <a:pPr algn="l" eaLnBrk="1" hangingPunct="1"/>
            <a:r>
              <a:rPr lang="ja-JP" altLang="en-US" sz="2800" b="1">
                <a:solidFill>
                  <a:srgbClr val="FFFFFF"/>
                </a:solidFill>
              </a:rPr>
              <a:t>信仰　愛　希望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4343400" y="452438"/>
            <a:ext cx="45720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400" b="1">
                <a:solidFill>
                  <a:srgbClr val="FFFFFF"/>
                </a:solidFill>
                <a:ea typeface="HG正楷書体-PRO" panose="03000600000000000000" pitchFamily="66" charset="-128"/>
              </a:rPr>
              <a:t>1   </a:t>
            </a: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Shielded by God’s power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Secure in Your great love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All that You are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Is more than enough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4419600" y="1903413"/>
            <a:ext cx="4343400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ja-JP" sz="2400" b="1">
                <a:solidFill>
                  <a:srgbClr val="FFFFFF"/>
                </a:solidFill>
                <a:ea typeface="HG正楷書体-PRO" panose="03000600000000000000" pitchFamily="66" charset="-128"/>
              </a:rPr>
              <a:t>2  </a:t>
            </a: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You are the Word of God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A lamp unto my feet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Faithful and true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400">
                <a:solidFill>
                  <a:srgbClr val="FFFFFF"/>
                </a:solidFill>
                <a:ea typeface="HG正楷書体-PRO" panose="03000600000000000000" pitchFamily="66" charset="-128"/>
              </a:rPr>
              <a:t>My help in time of need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4495800" y="3292475"/>
            <a:ext cx="48006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457200"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Where morning dawns 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and evening fades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You call forth songs of praise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I will rejoice and worship You, my Lord</a:t>
            </a:r>
          </a:p>
          <a:p>
            <a:pPr algn="l" eaLnBrk="1" hangingPunct="1"/>
            <a:endParaRPr lang="en-US" altLang="ja-JP" sz="800" i="1">
              <a:solidFill>
                <a:srgbClr val="FFFF99"/>
              </a:solidFill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Rock of my salvation, 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Jesus my foundation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My Saviour and my anchor </a:t>
            </a:r>
          </a:p>
          <a:p>
            <a:pPr lvl="1" indent="0"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beyond the veil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Lord of all creation, King of the nations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200" i="1">
                <a:solidFill>
                  <a:srgbClr val="FFFF99"/>
                </a:solidFill>
                <a:latin typeface="Times New Roman" panose="02020603050405020304" pitchFamily="18" charset="0"/>
                <a:ea typeface="ＭＳ 明朝" panose="02020609040205080304" pitchFamily="17" charset="-128"/>
              </a:rPr>
              <a:t>My faith, hope and love is in You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#3</a:t>
            </a:r>
          </a:p>
        </p:txBody>
      </p:sp>
    </p:spTree>
  </p:cSld>
  <p:clrMapOvr>
    <a:masterClrMapping/>
  </p:clrMapOvr>
  <p:transition spd="med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None can Compare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371600" y="762000"/>
            <a:ext cx="7239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500"/>
              </a:spcBef>
            </a:pPr>
            <a:r>
              <a:rPr lang="en-US" altLang="ja-JP" sz="2400">
                <a:solidFill>
                  <a:srgbClr val="FFFFFF"/>
                </a:solidFill>
              </a:rPr>
              <a:t>None can compare with the beauty of my Lord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371600" y="1371600"/>
            <a:ext cx="617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There is none like you. 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Jesus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371600" y="2514600"/>
            <a:ext cx="5334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500"/>
              </a:spcBef>
            </a:pPr>
            <a:r>
              <a:rPr lang="en-US" altLang="ja-JP" sz="2400">
                <a:solidFill>
                  <a:srgbClr val="FFFFFF"/>
                </a:solidFill>
              </a:rPr>
              <a:t>Glory,  Honor,  Power, to our God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1371600" y="3352800"/>
            <a:ext cx="5715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Let Your Kingdom come.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Let Your will be done (got)</a:t>
            </a:r>
          </a:p>
          <a:p>
            <a:pPr algn="l" eaLnBrk="1" hangingPunct="1"/>
            <a:r>
              <a:rPr lang="en-US" altLang="ja-JP" sz="2400">
                <a:solidFill>
                  <a:srgbClr val="FFFFFF"/>
                </a:solidFill>
              </a:rPr>
              <a:t>Here are on earth as He is there.  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371600" y="4876800"/>
            <a:ext cx="50720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1500"/>
              </a:spcBef>
            </a:pPr>
            <a:r>
              <a:rPr lang="en-US" altLang="ja-JP" sz="2400">
                <a:solidFill>
                  <a:srgbClr val="FFFFFF"/>
                </a:solidFill>
              </a:rPr>
              <a:t>Jesus, Jesus, Jesus, He is Lord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#4</a:t>
            </a:r>
          </a:p>
        </p:txBody>
      </p:sp>
    </p:spTree>
  </p:cSld>
  <p:clrMapOvr>
    <a:masterClrMapping/>
  </p:clrMapOvr>
  <p:transition spd="med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58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ja-JP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99.</a:t>
            </a:r>
            <a:r>
              <a:rPr lang="ja-JP" altLang="en-US" sz="2000" smtClean="0">
                <a:solidFill>
                  <a:srgbClr val="FFFF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anose="020B0600070205080204" pitchFamily="50" charset="-128"/>
              </a:rPr>
              <a:t>あわ</a:t>
            </a:r>
            <a:r>
              <a:rPr lang="ja-JP" altLang="en-US" sz="2000" smtClean="0">
                <a:solidFill>
                  <a:srgbClr val="FFFF0F"/>
                </a:solidFill>
                <a:latin typeface="ＭＳ Ｐゴシック" panose="020B0600070205080204" pitchFamily="50" charset="-128"/>
              </a:rPr>
              <a:t>れみあふる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9388" y="476250"/>
            <a:ext cx="3581400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あわれみあふる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恵みの御前にて、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十字架のいやし　</a:t>
            </a:r>
          </a:p>
          <a:p>
            <a:pPr algn="l" eaLnBrk="1" hangingPunct="1">
              <a:spcBef>
                <a:spcPts val="30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イエスの血 覆う</a:t>
            </a:r>
            <a:r>
              <a:rPr lang="ja-JP" altLang="en-US" sz="2800" b="1">
                <a:solidFill>
                  <a:srgbClr val="FFFFFF"/>
                </a:solidFill>
                <a:latin typeface="$ＪＳゴシック" pitchFamily="1" charset="0"/>
              </a:rPr>
              <a:t>。</a:t>
            </a:r>
            <a:r>
              <a:rPr lang="ja-JP" altLang="en-US" sz="24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79388" y="2492375"/>
            <a:ext cx="40386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主の愛 引き離せず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離す力なし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主の愛 引き離せず</a:t>
            </a:r>
          </a:p>
          <a:p>
            <a:pPr algn="l" eaLnBrk="1" hangingPunct="1">
              <a:spcBef>
                <a:spcPts val="350"/>
              </a:spcBef>
            </a:pPr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子羊の愛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27088" y="5300663"/>
            <a:ext cx="76962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FFFF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叫べ、尊き、尊き、尊き主 </a:t>
            </a:r>
          </a:p>
          <a:p>
            <a:pPr eaLnBrk="1" hangingPunct="1"/>
            <a:r>
              <a:rPr lang="ja-JP" altLang="en-US" sz="20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ウイ・クライ、ワージー、ワージ、ワージー・イズ・ザ・ラム</a:t>
            </a:r>
          </a:p>
          <a:p>
            <a:pPr eaLnBrk="1" hangingPunct="1"/>
            <a:r>
              <a:rPr lang="en-US" altLang="ja-JP" sz="28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We cry worthy, worthy, worthy is the Lamb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733800" y="457200"/>
            <a:ext cx="54102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Lord, Your mercy overflows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As I stand before Your throne of grace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By Your cross I am made whole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And Your blood has covered me</a:t>
            </a:r>
            <a:r>
              <a:rPr lang="en-US" altLang="ja-JP" sz="240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492500" y="2492375"/>
            <a:ext cx="6121400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Nothing can separate us from Your love</a:t>
            </a:r>
          </a:p>
          <a:p>
            <a:pPr algn="l" eaLnBrk="1" hangingPunct="1"/>
            <a:r>
              <a:rPr lang="ja-JP" altLang="en-US" sz="16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ナスイング・キャン・セパレイトゥアス・フロム・ユアラブ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No power in Heaven or on earth</a:t>
            </a:r>
          </a:p>
          <a:p>
            <a:pPr algn="l" eaLnBrk="1" hangingPunct="1"/>
            <a:r>
              <a:rPr lang="ja-JP" altLang="en-US" sz="16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ノーパワー・イン・ヘブン・オーオンアース</a:t>
            </a:r>
          </a:p>
          <a:p>
            <a:pPr algn="l" eaLnBrk="1" hangingPunct="1"/>
            <a:r>
              <a:rPr lang="en-US" altLang="ja-JP" sz="2400" b="1">
                <a:solidFill>
                  <a:srgbClr val="FFFFFF"/>
                </a:solidFill>
              </a:rPr>
              <a:t>Nothing can separate us from Your love</a:t>
            </a:r>
          </a:p>
          <a:p>
            <a:pPr algn="l" eaLnBrk="1" hangingPunct="1"/>
            <a:r>
              <a:rPr lang="ja-JP" altLang="en-US" b="1">
                <a:solidFill>
                  <a:srgbClr val="FFFFFF"/>
                </a:solidFill>
              </a:rPr>
              <a:t>ナスイング・キャン・セパレイトゥアス・フロム・ユアラブ</a:t>
            </a:r>
          </a:p>
          <a:p>
            <a:pPr algn="l" eaLnBrk="1" hangingPunct="1">
              <a:spcBef>
                <a:spcPts val="600"/>
              </a:spcBef>
            </a:pPr>
            <a:r>
              <a:rPr lang="en-US" altLang="ja-JP" sz="24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The Lamb upon the throne </a:t>
            </a:r>
          </a:p>
          <a:p>
            <a:pPr algn="l" eaLnBrk="1" hangingPunct="1"/>
            <a:r>
              <a:rPr lang="ja-JP" altLang="en-US" sz="1600" b="1">
                <a:solidFill>
                  <a:srgbClr val="FFFFFF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rPr>
              <a:t>ザラム・アポン・ザ・スロン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7299325" y="0"/>
            <a:ext cx="184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ctr"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FFFFFF"/>
                </a:solidFill>
              </a:rPr>
              <a:t>Faith03 Vol.1 #6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anose="02020603050405020304" pitchFamily="18" charset="0"/>
          <a:buNone/>
          <a:tabLst/>
          <a:defRPr kumimoji="0" lang="en-GB" altLang="ja-JP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10184</Words>
  <Application>Microsoft Office PowerPoint</Application>
  <PresentationFormat>画面に合わせる (4:3)</PresentationFormat>
  <Paragraphs>3290</Paragraphs>
  <Slides>146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146</vt:i4>
      </vt:variant>
    </vt:vector>
  </HeadingPairs>
  <TitlesOfParts>
    <vt:vector size="163" baseType="lpstr">
      <vt:lpstr>$ＪＳゴシック</vt:lpstr>
      <vt:lpstr>Arial Unicode MS</vt:lpstr>
      <vt:lpstr>Helvetica-BoldOblique</vt:lpstr>
      <vt:lpstr>Helvetica-Oblique</vt:lpstr>
      <vt:lpstr>HG正楷書体-PRO</vt:lpstr>
      <vt:lpstr>ＭＳ Ｐゴシック</vt:lpstr>
      <vt:lpstr>ＭＳ Ｐ明朝</vt:lpstr>
      <vt:lpstr>ＭＳ ゴシック</vt:lpstr>
      <vt:lpstr>ＭＳ 明朝</vt:lpstr>
      <vt:lpstr>Arial</vt:lpstr>
      <vt:lpstr>Book Antiqua</vt:lpstr>
      <vt:lpstr>Century</vt:lpstr>
      <vt:lpstr>Century Gothic</vt:lpstr>
      <vt:lpstr>Times New Roman</vt:lpstr>
      <vt:lpstr>Wingdings</vt:lpstr>
      <vt:lpstr>Office テーマ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luke</dc:creator>
  <cp:lastModifiedBy>luke</cp:lastModifiedBy>
  <cp:revision>6</cp:revision>
  <dcterms:modified xsi:type="dcterms:W3CDTF">2014-11-16T08:49:31Z</dcterms:modified>
</cp:coreProperties>
</file>